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2" r:id="rId6"/>
    <p:sldId id="266" r:id="rId7"/>
    <p:sldId id="280" r:id="rId8"/>
    <p:sldId id="293" r:id="rId9"/>
    <p:sldId id="294" r:id="rId10"/>
    <p:sldId id="298" r:id="rId11"/>
    <p:sldId id="285" r:id="rId12"/>
    <p:sldId id="296" r:id="rId13"/>
    <p:sldId id="295" r:id="rId14"/>
    <p:sldId id="301" r:id="rId15"/>
    <p:sldId id="287" r:id="rId16"/>
    <p:sldId id="300" r:id="rId17"/>
    <p:sldId id="303" r:id="rId18"/>
    <p:sldId id="299" r:id="rId19"/>
    <p:sldId id="275" r:id="rId20"/>
    <p:sldId id="302" r:id="rId21"/>
    <p:sldId id="264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Cheng" initials="CC" lastIdx="7" clrIdx="0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  <p:cmAuthor id="2" name="Da Silva, Claudio" initials="DSC" lastIdx="3" clrIdx="1">
    <p:extLst>
      <p:ext uri="{19B8F6BF-5375-455C-9EA6-DF929625EA0E}">
        <p15:presenceInfo xmlns:p15="http://schemas.microsoft.com/office/powerpoint/2012/main" userId="S::claudio.da.silva@intel.com::8f1bd5ce-82a4-4ca6-b828-adc3a3708a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57026-5658-4278-ABDF-F1009B83AE07}" v="357" dt="2020-08-28T19:26:31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224" autoAdjust="0"/>
  </p:normalViewPr>
  <p:slideViewPr>
    <p:cSldViewPr>
      <p:cViewPr varScale="1">
        <p:scale>
          <a:sx n="88" d="100"/>
          <a:sy n="88" d="100"/>
        </p:scale>
        <p:origin x="1038" y="71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 Silva, Claudio" userId="8f1bd5ce-82a4-4ca6-b828-adc3a3708a96" providerId="ADAL" clId="{08CC4D2A-9C1E-43B5-9238-0FB0CB86CB26}"/>
    <pc:docChg chg="custSel modSld">
      <pc:chgData name="Da Silva, Claudio" userId="8f1bd5ce-82a4-4ca6-b828-adc3a3708a96" providerId="ADAL" clId="{08CC4D2A-9C1E-43B5-9238-0FB0CB86CB26}" dt="2020-08-19T21:50:12.333" v="1136" actId="1038"/>
      <pc:docMkLst>
        <pc:docMk/>
      </pc:docMkLst>
      <pc:sldChg chg="modSp">
        <pc:chgData name="Da Silva, Claudio" userId="8f1bd5ce-82a4-4ca6-b828-adc3a3708a96" providerId="ADAL" clId="{08CC4D2A-9C1E-43B5-9238-0FB0CB86CB26}" dt="2020-08-18T23:57:08.268" v="0" actId="179"/>
        <pc:sldMkLst>
          <pc:docMk/>
          <pc:sldMk cId="0" sldId="256"/>
        </pc:sldMkLst>
        <pc:spChg chg="mod">
          <ac:chgData name="Da Silva, Claudio" userId="8f1bd5ce-82a4-4ca6-b828-adc3a3708a96" providerId="ADAL" clId="{08CC4D2A-9C1E-43B5-9238-0FB0CB86CB26}" dt="2020-08-18T23:57:08.268" v="0" actId="179"/>
          <ac:spMkLst>
            <pc:docMk/>
            <pc:sldMk cId="0" sldId="256"/>
            <ac:spMk id="3073" creationId="{00000000-0000-0000-0000-000000000000}"/>
          </ac:spMkLst>
        </pc:spChg>
      </pc:sldChg>
      <pc:sldChg chg="modSp">
        <pc:chgData name="Da Silva, Claudio" userId="8f1bd5ce-82a4-4ca6-b828-adc3a3708a96" providerId="ADAL" clId="{08CC4D2A-9C1E-43B5-9238-0FB0CB86CB26}" dt="2020-08-19T19:59:29.122" v="857" actId="1036"/>
        <pc:sldMkLst>
          <pc:docMk/>
          <pc:sldMk cId="0" sldId="262"/>
        </pc:sldMkLst>
        <pc:spChg chg="mod">
          <ac:chgData name="Da Silva, Claudio" userId="8f1bd5ce-82a4-4ca6-b828-adc3a3708a96" providerId="ADAL" clId="{08CC4D2A-9C1E-43B5-9238-0FB0CB86CB26}" dt="2020-08-19T19:59:29.122" v="857" actId="1036"/>
          <ac:spMkLst>
            <pc:docMk/>
            <pc:sldMk cId="0" sldId="262"/>
            <ac:spMk id="9218" creationId="{00000000-0000-0000-0000-000000000000}"/>
          </ac:spMkLst>
        </pc:spChg>
      </pc:sldChg>
      <pc:sldChg chg="modSp">
        <pc:chgData name="Da Silva, Claudio" userId="8f1bd5ce-82a4-4ca6-b828-adc3a3708a96" providerId="ADAL" clId="{08CC4D2A-9C1E-43B5-9238-0FB0CB86CB26}" dt="2020-08-19T21:34:09.422" v="966" actId="6549"/>
        <pc:sldMkLst>
          <pc:docMk/>
          <pc:sldMk cId="0" sldId="264"/>
        </pc:sldMkLst>
        <pc:spChg chg="mod">
          <ac:chgData name="Da Silva, Claudio" userId="8f1bd5ce-82a4-4ca6-b828-adc3a3708a96" providerId="ADAL" clId="{08CC4D2A-9C1E-43B5-9238-0FB0CB86CB26}" dt="2020-08-19T21:34:09.422" v="966" actId="6549"/>
          <ac:spMkLst>
            <pc:docMk/>
            <pc:sldMk cId="0" sldId="264"/>
            <ac:spMk id="2" creationId="{00000000-0000-0000-0000-000000000000}"/>
          </ac:spMkLst>
        </pc:spChg>
      </pc:sldChg>
      <pc:sldChg chg="modSp">
        <pc:chgData name="Da Silva, Claudio" userId="8f1bd5ce-82a4-4ca6-b828-adc3a3708a96" providerId="ADAL" clId="{08CC4D2A-9C1E-43B5-9238-0FB0CB86CB26}" dt="2020-08-19T21:36:26.947" v="990" actId="1036"/>
        <pc:sldMkLst>
          <pc:docMk/>
          <pc:sldMk cId="3622113733" sldId="266"/>
        </pc:sldMkLst>
        <pc:spChg chg="mod">
          <ac:chgData name="Da Silva, Claudio" userId="8f1bd5ce-82a4-4ca6-b828-adc3a3708a96" providerId="ADAL" clId="{08CC4D2A-9C1E-43B5-9238-0FB0CB86CB26}" dt="2020-08-19T21:36:26.947" v="990" actId="1036"/>
          <ac:spMkLst>
            <pc:docMk/>
            <pc:sldMk cId="3622113733" sldId="266"/>
            <ac:spMk id="9218" creationId="{00000000-0000-0000-0000-000000000000}"/>
          </ac:spMkLst>
        </pc:spChg>
      </pc:sldChg>
      <pc:sldChg chg="modSp">
        <pc:chgData name="Da Silva, Claudio" userId="8f1bd5ce-82a4-4ca6-b828-adc3a3708a96" providerId="ADAL" clId="{08CC4D2A-9C1E-43B5-9238-0FB0CB86CB26}" dt="2020-08-19T21:47:08.502" v="1098" actId="20577"/>
        <pc:sldMkLst>
          <pc:docMk/>
          <pc:sldMk cId="3163211263" sldId="275"/>
        </pc:sldMkLst>
        <pc:spChg chg="mod">
          <ac:chgData name="Da Silva, Claudio" userId="8f1bd5ce-82a4-4ca6-b828-adc3a3708a96" providerId="ADAL" clId="{08CC4D2A-9C1E-43B5-9238-0FB0CB86CB26}" dt="2020-08-19T21:47:08.502" v="1098" actId="20577"/>
          <ac:spMkLst>
            <pc:docMk/>
            <pc:sldMk cId="3163211263" sldId="275"/>
            <ac:spMk id="9218" creationId="{00000000-0000-0000-0000-000000000000}"/>
          </ac:spMkLst>
        </pc:spChg>
      </pc:sldChg>
      <pc:sldChg chg="delSp modSp">
        <pc:chgData name="Da Silva, Claudio" userId="8f1bd5ce-82a4-4ca6-b828-adc3a3708a96" providerId="ADAL" clId="{08CC4D2A-9C1E-43B5-9238-0FB0CB86CB26}" dt="2020-08-19T21:48:44.606" v="1116" actId="6549"/>
        <pc:sldMkLst>
          <pc:docMk/>
          <pc:sldMk cId="3881768925" sldId="280"/>
        </pc:sldMkLst>
        <pc:spChg chg="mod">
          <ac:chgData name="Da Silva, Claudio" userId="8f1bd5ce-82a4-4ca6-b828-adc3a3708a96" providerId="ADAL" clId="{08CC4D2A-9C1E-43B5-9238-0FB0CB86CB26}" dt="2020-08-19T19:52:36.587" v="627" actId="1035"/>
          <ac:spMkLst>
            <pc:docMk/>
            <pc:sldMk cId="3881768925" sldId="280"/>
            <ac:spMk id="2" creationId="{00000000-0000-0000-0000-000000000000}"/>
          </ac:spMkLst>
        </pc:spChg>
        <pc:spChg chg="del">
          <ac:chgData name="Da Silva, Claudio" userId="8f1bd5ce-82a4-4ca6-b828-adc3a3708a96" providerId="ADAL" clId="{08CC4D2A-9C1E-43B5-9238-0FB0CB86CB26}" dt="2020-08-19T21:32:31.662" v="940" actId="478"/>
          <ac:spMkLst>
            <pc:docMk/>
            <pc:sldMk cId="3881768925" sldId="280"/>
            <ac:spMk id="10" creationId="{22948BA4-12ED-43AB-8C51-C0D769E845BA}"/>
          </ac:spMkLst>
        </pc:spChg>
        <pc:spChg chg="mod">
          <ac:chgData name="Da Silva, Claudio" userId="8f1bd5ce-82a4-4ca6-b828-adc3a3708a96" providerId="ADAL" clId="{08CC4D2A-9C1E-43B5-9238-0FB0CB86CB26}" dt="2020-08-19T21:48:44.606" v="1116" actId="6549"/>
          <ac:spMkLst>
            <pc:docMk/>
            <pc:sldMk cId="3881768925" sldId="280"/>
            <ac:spMk id="13" creationId="{F0BB2883-0EF8-43A3-B6C6-D9E7A80360B5}"/>
          </ac:spMkLst>
        </pc:spChg>
        <pc:spChg chg="del">
          <ac:chgData name="Da Silva, Claudio" userId="8f1bd5ce-82a4-4ca6-b828-adc3a3708a96" providerId="ADAL" clId="{08CC4D2A-9C1E-43B5-9238-0FB0CB86CB26}" dt="2020-08-19T21:32:27.687" v="939" actId="478"/>
          <ac:spMkLst>
            <pc:docMk/>
            <pc:sldMk cId="3881768925" sldId="280"/>
            <ac:spMk id="14" creationId="{4F71007E-738E-4A1B-AA80-D22C6F37DEAB}"/>
          </ac:spMkLst>
        </pc:spChg>
        <pc:spChg chg="mod">
          <ac:chgData name="Da Silva, Claudio" userId="8f1bd5ce-82a4-4ca6-b828-adc3a3708a96" providerId="ADAL" clId="{08CC4D2A-9C1E-43B5-9238-0FB0CB86CB26}" dt="2020-08-19T21:37:14.336" v="1000" actId="20577"/>
          <ac:spMkLst>
            <pc:docMk/>
            <pc:sldMk cId="3881768925" sldId="280"/>
            <ac:spMk id="9218" creationId="{00000000-0000-0000-0000-000000000000}"/>
          </ac:spMkLst>
        </pc:spChg>
        <pc:picChg chg="mod">
          <ac:chgData name="Da Silva, Claudio" userId="8f1bd5ce-82a4-4ca6-b828-adc3a3708a96" providerId="ADAL" clId="{08CC4D2A-9C1E-43B5-9238-0FB0CB86CB26}" dt="2020-08-19T21:33:32.704" v="954" actId="1076"/>
          <ac:picMkLst>
            <pc:docMk/>
            <pc:sldMk cId="3881768925" sldId="280"/>
            <ac:picMk id="3" creationId="{DFED26EA-1B7F-4DCF-8F77-38027A3C853E}"/>
          </ac:picMkLst>
        </pc:picChg>
        <pc:picChg chg="del">
          <ac:chgData name="Da Silva, Claudio" userId="8f1bd5ce-82a4-4ca6-b828-adc3a3708a96" providerId="ADAL" clId="{08CC4D2A-9C1E-43B5-9238-0FB0CB86CB26}" dt="2020-08-19T21:32:27.687" v="939" actId="478"/>
          <ac:picMkLst>
            <pc:docMk/>
            <pc:sldMk cId="3881768925" sldId="280"/>
            <ac:picMk id="8" creationId="{EB24C8D1-C574-4C78-A662-AFE4D99776DC}"/>
          </ac:picMkLst>
        </pc:picChg>
      </pc:sldChg>
      <pc:sldChg chg="modSp">
        <pc:chgData name="Da Silva, Claudio" userId="8f1bd5ce-82a4-4ca6-b828-adc3a3708a96" providerId="ADAL" clId="{08CC4D2A-9C1E-43B5-9238-0FB0CB86CB26}" dt="2020-08-19T21:39:01.027" v="1006" actId="20577"/>
        <pc:sldMkLst>
          <pc:docMk/>
          <pc:sldMk cId="2595647287" sldId="285"/>
        </pc:sldMkLst>
        <pc:spChg chg="mod">
          <ac:chgData name="Da Silva, Claudio" userId="8f1bd5ce-82a4-4ca6-b828-adc3a3708a96" providerId="ADAL" clId="{08CC4D2A-9C1E-43B5-9238-0FB0CB86CB26}" dt="2020-08-19T21:39:01.027" v="1006" actId="20577"/>
          <ac:spMkLst>
            <pc:docMk/>
            <pc:sldMk cId="2595647287" sldId="285"/>
            <ac:spMk id="7" creationId="{2A15CF4B-83F8-4A3E-A9B3-29B07325BFCC}"/>
          </ac:spMkLst>
        </pc:spChg>
      </pc:sldChg>
      <pc:sldChg chg="modSp">
        <pc:chgData name="Da Silva, Claudio" userId="8f1bd5ce-82a4-4ca6-b828-adc3a3708a96" providerId="ADAL" clId="{08CC4D2A-9C1E-43B5-9238-0FB0CB86CB26}" dt="2020-08-19T21:49:25.476" v="1131" actId="1036"/>
        <pc:sldMkLst>
          <pc:docMk/>
          <pc:sldMk cId="2866607953" sldId="287"/>
        </pc:sldMkLst>
        <pc:spChg chg="mod">
          <ac:chgData name="Da Silva, Claudio" userId="8f1bd5ce-82a4-4ca6-b828-adc3a3708a96" providerId="ADAL" clId="{08CC4D2A-9C1E-43B5-9238-0FB0CB86CB26}" dt="2020-08-19T21:49:25.476" v="1131" actId="1036"/>
          <ac:spMkLst>
            <pc:docMk/>
            <pc:sldMk cId="2866607953" sldId="287"/>
            <ac:spMk id="7" creationId="{0C0B215B-02B9-402E-99E5-B127B9ACDD94}"/>
          </ac:spMkLst>
        </pc:spChg>
      </pc:sldChg>
      <pc:sldChg chg="modSp">
        <pc:chgData name="Da Silva, Claudio" userId="8f1bd5ce-82a4-4ca6-b828-adc3a3708a96" providerId="ADAL" clId="{08CC4D2A-9C1E-43B5-9238-0FB0CB86CB26}" dt="2020-08-19T21:33:59.901" v="959" actId="20577"/>
        <pc:sldMkLst>
          <pc:docMk/>
          <pc:sldMk cId="1053025109" sldId="293"/>
        </pc:sldMkLst>
        <pc:spChg chg="mod">
          <ac:chgData name="Da Silva, Claudio" userId="8f1bd5ce-82a4-4ca6-b828-adc3a3708a96" providerId="ADAL" clId="{08CC4D2A-9C1E-43B5-9238-0FB0CB86CB26}" dt="2020-08-19T21:33:59.901" v="959" actId="20577"/>
          <ac:spMkLst>
            <pc:docMk/>
            <pc:sldMk cId="1053025109" sldId="293"/>
            <ac:spMk id="7" creationId="{64FB182D-1738-4644-AA2A-9649A9710921}"/>
          </ac:spMkLst>
        </pc:spChg>
      </pc:sldChg>
      <pc:sldChg chg="modSp">
        <pc:chgData name="Da Silva, Claudio" userId="8f1bd5ce-82a4-4ca6-b828-adc3a3708a96" providerId="ADAL" clId="{08CC4D2A-9C1E-43B5-9238-0FB0CB86CB26}" dt="2020-08-19T19:58:50.148" v="848" actId="6549"/>
        <pc:sldMkLst>
          <pc:docMk/>
          <pc:sldMk cId="3997067195" sldId="294"/>
        </pc:sldMkLst>
        <pc:spChg chg="mod">
          <ac:chgData name="Da Silva, Claudio" userId="8f1bd5ce-82a4-4ca6-b828-adc3a3708a96" providerId="ADAL" clId="{08CC4D2A-9C1E-43B5-9238-0FB0CB86CB26}" dt="2020-08-19T19:58:50.148" v="848" actId="6549"/>
          <ac:spMkLst>
            <pc:docMk/>
            <pc:sldMk cId="3997067195" sldId="294"/>
            <ac:spMk id="13" creationId="{961084AF-C849-49CF-A7FB-58EEC8DEA8DC}"/>
          </ac:spMkLst>
        </pc:spChg>
      </pc:sldChg>
      <pc:sldChg chg="modSp">
        <pc:chgData name="Da Silva, Claudio" userId="8f1bd5ce-82a4-4ca6-b828-adc3a3708a96" providerId="ADAL" clId="{08CC4D2A-9C1E-43B5-9238-0FB0CB86CB26}" dt="2020-08-19T21:41:26.222" v="1028" actId="1035"/>
        <pc:sldMkLst>
          <pc:docMk/>
          <pc:sldMk cId="1947583926" sldId="295"/>
        </pc:sldMkLst>
        <pc:spChg chg="mod">
          <ac:chgData name="Da Silva, Claudio" userId="8f1bd5ce-82a4-4ca6-b828-adc3a3708a96" providerId="ADAL" clId="{08CC4D2A-9C1E-43B5-9238-0FB0CB86CB26}" dt="2020-08-19T21:40:33.717" v="1013" actId="255"/>
          <ac:spMkLst>
            <pc:docMk/>
            <pc:sldMk cId="1947583926" sldId="295"/>
            <ac:spMk id="13" creationId="{15CE3014-AAFD-4253-BD5D-04F898F201F5}"/>
          </ac:spMkLst>
        </pc:spChg>
        <pc:spChg chg="mod">
          <ac:chgData name="Da Silva, Claudio" userId="8f1bd5ce-82a4-4ca6-b828-adc3a3708a96" providerId="ADAL" clId="{08CC4D2A-9C1E-43B5-9238-0FB0CB86CB26}" dt="2020-08-19T21:41:26.222" v="1028" actId="1035"/>
          <ac:spMkLst>
            <pc:docMk/>
            <pc:sldMk cId="1947583926" sldId="295"/>
            <ac:spMk id="17" creationId="{49E18C59-1ABF-4AF5-8A08-13A8E7E58810}"/>
          </ac:spMkLst>
        </pc:spChg>
      </pc:sldChg>
      <pc:sldChg chg="modSp">
        <pc:chgData name="Da Silva, Claudio" userId="8f1bd5ce-82a4-4ca6-b828-adc3a3708a96" providerId="ADAL" clId="{08CC4D2A-9C1E-43B5-9238-0FB0CB86CB26}" dt="2020-08-19T21:39:34.556" v="1007" actId="33524"/>
        <pc:sldMkLst>
          <pc:docMk/>
          <pc:sldMk cId="3380849236" sldId="296"/>
        </pc:sldMkLst>
        <pc:spChg chg="mod">
          <ac:chgData name="Da Silva, Claudio" userId="8f1bd5ce-82a4-4ca6-b828-adc3a3708a96" providerId="ADAL" clId="{08CC4D2A-9C1E-43B5-9238-0FB0CB86CB26}" dt="2020-08-19T21:39:34.556" v="1007" actId="33524"/>
          <ac:spMkLst>
            <pc:docMk/>
            <pc:sldMk cId="3380849236" sldId="296"/>
            <ac:spMk id="14" creationId="{FB38FAA4-C8D8-422C-9942-03AB734C315B}"/>
          </ac:spMkLst>
        </pc:spChg>
      </pc:sldChg>
      <pc:sldChg chg="addSp delSp modSp">
        <pc:chgData name="Da Silva, Claudio" userId="8f1bd5ce-82a4-4ca6-b828-adc3a3708a96" providerId="ADAL" clId="{08CC4D2A-9C1E-43B5-9238-0FB0CB86CB26}" dt="2020-08-19T21:44:49.887" v="1062" actId="20577"/>
        <pc:sldMkLst>
          <pc:docMk/>
          <pc:sldMk cId="3412321681" sldId="300"/>
        </pc:sldMkLst>
        <pc:spChg chg="mod">
          <ac:chgData name="Da Silva, Claudio" userId="8f1bd5ce-82a4-4ca6-b828-adc3a3708a96" providerId="ADAL" clId="{08CC4D2A-9C1E-43B5-9238-0FB0CB86CB26}" dt="2020-08-19T21:44:49.887" v="1062" actId="20577"/>
          <ac:spMkLst>
            <pc:docMk/>
            <pc:sldMk cId="3412321681" sldId="300"/>
            <ac:spMk id="7" creationId="{0C0B215B-02B9-402E-99E5-B127B9ACDD94}"/>
          </ac:spMkLst>
        </pc:spChg>
        <pc:spChg chg="add mod">
          <ac:chgData name="Da Silva, Claudio" userId="8f1bd5ce-82a4-4ca6-b828-adc3a3708a96" providerId="ADAL" clId="{08CC4D2A-9C1E-43B5-9238-0FB0CB86CB26}" dt="2020-08-19T19:31:21.470" v="14" actId="1076"/>
          <ac:spMkLst>
            <pc:docMk/>
            <pc:sldMk cId="3412321681" sldId="300"/>
            <ac:spMk id="10" creationId="{72C8F999-8855-4420-80E9-51E4CC406F78}"/>
          </ac:spMkLst>
        </pc:spChg>
        <pc:spChg chg="add mod">
          <ac:chgData name="Da Silva, Claudio" userId="8f1bd5ce-82a4-4ca6-b828-adc3a3708a96" providerId="ADAL" clId="{08CC4D2A-9C1E-43B5-9238-0FB0CB86CB26}" dt="2020-08-19T19:33:02.139" v="72" actId="122"/>
          <ac:spMkLst>
            <pc:docMk/>
            <pc:sldMk cId="3412321681" sldId="300"/>
            <ac:spMk id="16" creationId="{3D4EF065-EF5E-4A5D-88EB-1AA2442ED831}"/>
          </ac:spMkLst>
        </pc:spChg>
        <pc:cxnChg chg="add mod">
          <ac:chgData name="Da Silva, Claudio" userId="8f1bd5ce-82a4-4ca6-b828-adc3a3708a96" providerId="ADAL" clId="{08CC4D2A-9C1E-43B5-9238-0FB0CB86CB26}" dt="2020-08-19T19:32:05.408" v="18" actId="1076"/>
          <ac:cxnSpMkLst>
            <pc:docMk/>
            <pc:sldMk cId="3412321681" sldId="300"/>
            <ac:cxnSpMk id="8" creationId="{707E1922-4861-4C4C-995D-903DDE4DEE26}"/>
          </ac:cxnSpMkLst>
        </pc:cxnChg>
        <pc:cxnChg chg="add del mod">
          <ac:chgData name="Da Silva, Claudio" userId="8f1bd5ce-82a4-4ca6-b828-adc3a3708a96" providerId="ADAL" clId="{08CC4D2A-9C1E-43B5-9238-0FB0CB86CB26}" dt="2020-08-19T19:32:02.924" v="17" actId="478"/>
          <ac:cxnSpMkLst>
            <pc:docMk/>
            <pc:sldMk cId="3412321681" sldId="300"/>
            <ac:cxnSpMk id="12" creationId="{5E60DA9D-B6E8-4986-8DCE-1084438E7742}"/>
          </ac:cxnSpMkLst>
        </pc:cxnChg>
        <pc:cxnChg chg="add mod">
          <ac:chgData name="Da Silva, Claudio" userId="8f1bd5ce-82a4-4ca6-b828-adc3a3708a96" providerId="ADAL" clId="{08CC4D2A-9C1E-43B5-9238-0FB0CB86CB26}" dt="2020-08-19T19:32:53.122" v="71" actId="1037"/>
          <ac:cxnSpMkLst>
            <pc:docMk/>
            <pc:sldMk cId="3412321681" sldId="300"/>
            <ac:cxnSpMk id="13" creationId="{4FF9FB52-E68A-4E90-BAF9-4F568EA9CFC7}"/>
          </ac:cxnSpMkLst>
        </pc:cxnChg>
      </pc:sldChg>
      <pc:sldChg chg="modSp">
        <pc:chgData name="Da Silva, Claudio" userId="8f1bd5ce-82a4-4ca6-b828-adc3a3708a96" providerId="ADAL" clId="{08CC4D2A-9C1E-43B5-9238-0FB0CB86CB26}" dt="2020-08-19T21:41:39.032" v="1032" actId="6549"/>
        <pc:sldMkLst>
          <pc:docMk/>
          <pc:sldMk cId="1594931627" sldId="301"/>
        </pc:sldMkLst>
        <pc:spChg chg="mod">
          <ac:chgData name="Da Silva, Claudio" userId="8f1bd5ce-82a4-4ca6-b828-adc3a3708a96" providerId="ADAL" clId="{08CC4D2A-9C1E-43B5-9238-0FB0CB86CB26}" dt="2020-08-19T21:35:59.198" v="984" actId="20577"/>
          <ac:spMkLst>
            <pc:docMk/>
            <pc:sldMk cId="1594931627" sldId="301"/>
            <ac:spMk id="2" creationId="{00000000-0000-0000-0000-000000000000}"/>
          </ac:spMkLst>
        </pc:spChg>
        <pc:spChg chg="mod">
          <ac:chgData name="Da Silva, Claudio" userId="8f1bd5ce-82a4-4ca6-b828-adc3a3708a96" providerId="ADAL" clId="{08CC4D2A-9C1E-43B5-9238-0FB0CB86CB26}" dt="2020-08-19T21:41:39.032" v="1032" actId="6549"/>
          <ac:spMkLst>
            <pc:docMk/>
            <pc:sldMk cId="1594931627" sldId="301"/>
            <ac:spMk id="9" creationId="{68B5661A-45DF-4274-87B0-A7A43274BAFF}"/>
          </ac:spMkLst>
        </pc:spChg>
      </pc:sldChg>
      <pc:sldChg chg="modSp">
        <pc:chgData name="Da Silva, Claudio" userId="8f1bd5ce-82a4-4ca6-b828-adc3a3708a96" providerId="ADAL" clId="{08CC4D2A-9C1E-43B5-9238-0FB0CB86CB26}" dt="2020-08-19T21:47:29.529" v="1110" actId="20577"/>
        <pc:sldMkLst>
          <pc:docMk/>
          <pc:sldMk cId="253646618" sldId="302"/>
        </pc:sldMkLst>
        <pc:spChg chg="mod">
          <ac:chgData name="Da Silva, Claudio" userId="8f1bd5ce-82a4-4ca6-b828-adc3a3708a96" providerId="ADAL" clId="{08CC4D2A-9C1E-43B5-9238-0FB0CB86CB26}" dt="2020-08-19T21:47:29.529" v="1110" actId="20577"/>
          <ac:spMkLst>
            <pc:docMk/>
            <pc:sldMk cId="253646618" sldId="302"/>
            <ac:spMk id="9218" creationId="{00000000-0000-0000-0000-000000000000}"/>
          </ac:spMkLst>
        </pc:spChg>
      </pc:sldChg>
      <pc:sldChg chg="addSp modSp">
        <pc:chgData name="Da Silva, Claudio" userId="8f1bd5ce-82a4-4ca6-b828-adc3a3708a96" providerId="ADAL" clId="{08CC4D2A-9C1E-43B5-9238-0FB0CB86CB26}" dt="2020-08-19T21:50:12.333" v="1136" actId="1038"/>
        <pc:sldMkLst>
          <pc:docMk/>
          <pc:sldMk cId="3338616291" sldId="303"/>
        </pc:sldMkLst>
        <pc:spChg chg="add mod">
          <ac:chgData name="Da Silva, Claudio" userId="8f1bd5ce-82a4-4ca6-b828-adc3a3708a96" providerId="ADAL" clId="{08CC4D2A-9C1E-43B5-9238-0FB0CB86CB26}" dt="2020-08-19T21:50:12.333" v="1136" actId="1038"/>
          <ac:spMkLst>
            <pc:docMk/>
            <pc:sldMk cId="3338616291" sldId="303"/>
            <ac:spMk id="8" creationId="{BC1671F7-D609-4AA1-A975-6967B95AB6E7}"/>
          </ac:spMkLst>
        </pc:spChg>
        <pc:spChg chg="mod">
          <ac:chgData name="Da Silva, Claudio" userId="8f1bd5ce-82a4-4ca6-b828-adc3a3708a96" providerId="ADAL" clId="{08CC4D2A-9C1E-43B5-9238-0FB0CB86CB26}" dt="2020-08-19T21:50:00.586" v="1133" actId="1076"/>
          <ac:spMkLst>
            <pc:docMk/>
            <pc:sldMk cId="3338616291" sldId="303"/>
            <ac:spMk id="10" creationId="{136E3D86-FE7C-4BC4-8AE1-C2F2628E69B3}"/>
          </ac:spMkLst>
        </pc:spChg>
        <pc:spChg chg="add mod">
          <ac:chgData name="Da Silva, Claudio" userId="8f1bd5ce-82a4-4ca6-b828-adc3a3708a96" providerId="ADAL" clId="{08CC4D2A-9C1E-43B5-9238-0FB0CB86CB26}" dt="2020-08-19T21:50:12.333" v="1136" actId="1038"/>
          <ac:spMkLst>
            <pc:docMk/>
            <pc:sldMk cId="3338616291" sldId="303"/>
            <ac:spMk id="11" creationId="{190238A7-13D3-413D-A920-FEC0CC253E6B}"/>
          </ac:spMkLst>
        </pc:spChg>
        <pc:picChg chg="mod">
          <ac:chgData name="Da Silva, Claudio" userId="8f1bd5ce-82a4-4ca6-b828-adc3a3708a96" providerId="ADAL" clId="{08CC4D2A-9C1E-43B5-9238-0FB0CB86CB26}" dt="2020-08-19T21:50:12.333" v="1136" actId="1038"/>
          <ac:picMkLst>
            <pc:docMk/>
            <pc:sldMk cId="3338616291" sldId="303"/>
            <ac:picMk id="3" creationId="{B96418B1-A84C-4DEA-BC55-44D5FF486AE2}"/>
          </ac:picMkLst>
        </pc:picChg>
        <pc:cxnChg chg="add mod">
          <ac:chgData name="Da Silva, Claudio" userId="8f1bd5ce-82a4-4ca6-b828-adc3a3708a96" providerId="ADAL" clId="{08CC4D2A-9C1E-43B5-9238-0FB0CB86CB26}" dt="2020-08-19T21:50:12.333" v="1136" actId="1038"/>
          <ac:cxnSpMkLst>
            <pc:docMk/>
            <pc:sldMk cId="3338616291" sldId="303"/>
            <ac:cxnSpMk id="9" creationId="{DB952428-C972-487D-8551-A2CECD645C99}"/>
          </ac:cxnSpMkLst>
        </pc:cxnChg>
        <pc:cxnChg chg="add mod">
          <ac:chgData name="Da Silva, Claudio" userId="8f1bd5ce-82a4-4ca6-b828-adc3a3708a96" providerId="ADAL" clId="{08CC4D2A-9C1E-43B5-9238-0FB0CB86CB26}" dt="2020-08-19T21:50:12.333" v="1136" actId="1038"/>
          <ac:cxnSpMkLst>
            <pc:docMk/>
            <pc:sldMk cId="3338616291" sldId="303"/>
            <ac:cxnSpMk id="12" creationId="{6E0DF3CA-71E5-4D52-81A8-BD0B272EA4AB}"/>
          </ac:cxnSpMkLst>
        </pc:cxnChg>
      </pc:sldChg>
    </pc:docChg>
  </pc:docChgLst>
  <pc:docChgLst>
    <pc:chgData name="Da Silva, Claudio" userId="8f1bd5ce-82a4-4ca6-b828-adc3a3708a96" providerId="ADAL" clId="{AAD57026-5658-4278-ABDF-F1009B83AE07}"/>
    <pc:docChg chg="custSel modSld modMainMaster">
      <pc:chgData name="Da Silva, Claudio" userId="8f1bd5ce-82a4-4ca6-b828-adc3a3708a96" providerId="ADAL" clId="{AAD57026-5658-4278-ABDF-F1009B83AE07}" dt="2020-08-28T21:37:30.777" v="905" actId="20577"/>
      <pc:docMkLst>
        <pc:docMk/>
      </pc:docMkLst>
      <pc:sldChg chg="modSp">
        <pc:chgData name="Da Silva, Claudio" userId="8f1bd5ce-82a4-4ca6-b828-adc3a3708a96" providerId="ADAL" clId="{AAD57026-5658-4278-ABDF-F1009B83AE07}" dt="2020-08-28T19:03:18.177" v="346" actId="20577"/>
        <pc:sldMkLst>
          <pc:docMk/>
          <pc:sldMk cId="0" sldId="256"/>
        </pc:sldMkLst>
        <pc:spChg chg="mod">
          <ac:chgData name="Da Silva, Claudio" userId="8f1bd5ce-82a4-4ca6-b828-adc3a3708a96" providerId="ADAL" clId="{AAD57026-5658-4278-ABDF-F1009B83AE07}" dt="2020-08-28T19:03:18.177" v="346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Da Silva, Claudio" userId="8f1bd5ce-82a4-4ca6-b828-adc3a3708a96" providerId="ADAL" clId="{AAD57026-5658-4278-ABDF-F1009B83AE07}" dt="2020-08-28T19:03:10.482" v="3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28:40.050" v="787" actId="5793"/>
        <pc:sldMkLst>
          <pc:docMk/>
          <pc:sldMk cId="0" sldId="262"/>
        </pc:sldMkLst>
        <pc:spChg chg="mod">
          <ac:chgData name="Da Silva, Claudio" userId="8f1bd5ce-82a4-4ca6-b828-adc3a3708a96" providerId="ADAL" clId="{AAD57026-5658-4278-ABDF-F1009B83AE07}" dt="2020-08-28T19:03:28.852" v="361" actId="6549"/>
          <ac:spMkLst>
            <pc:docMk/>
            <pc:sldMk cId="0" sldId="262"/>
            <ac:spMk id="4" creationId="{00000000-0000-0000-0000-000000000000}"/>
          </ac:spMkLst>
        </pc:spChg>
        <pc:spChg chg="mod">
          <ac:chgData name="Da Silva, Claudio" userId="8f1bd5ce-82a4-4ca6-b828-adc3a3708a96" providerId="ADAL" clId="{AAD57026-5658-4278-ABDF-F1009B83AE07}" dt="2020-08-28T19:28:40.050" v="787" actId="5793"/>
          <ac:spMkLst>
            <pc:docMk/>
            <pc:sldMk cId="0" sldId="262"/>
            <ac:spMk id="9218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05:07.075" v="458" actId="20577"/>
        <pc:sldMkLst>
          <pc:docMk/>
          <pc:sldMk cId="0" sldId="264"/>
        </pc:sldMkLst>
        <pc:spChg chg="mod">
          <ac:chgData name="Da Silva, Claudio" userId="8f1bd5ce-82a4-4ca6-b828-adc3a3708a96" providerId="ADAL" clId="{AAD57026-5658-4278-ABDF-F1009B83AE07}" dt="2020-08-28T19:05:07.075" v="458" actId="20577"/>
          <ac:spMkLst>
            <pc:docMk/>
            <pc:sldMk cId="0" sldId="264"/>
            <ac:spMk id="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03:34.914" v="367" actId="20577"/>
        <pc:sldMkLst>
          <pc:docMk/>
          <pc:sldMk cId="3622113733" sldId="266"/>
        </pc:sldMkLst>
        <pc:spChg chg="mod">
          <ac:chgData name="Da Silva, Claudio" userId="8f1bd5ce-82a4-4ca6-b828-adc3a3708a96" providerId="ADAL" clId="{AAD57026-5658-4278-ABDF-F1009B83AE07}" dt="2020-08-28T19:03:34.914" v="367" actId="20577"/>
          <ac:spMkLst>
            <pc:docMk/>
            <pc:sldMk cId="3622113733" sldId="266"/>
            <ac:spMk id="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21:37:30.777" v="905" actId="20577"/>
        <pc:sldMkLst>
          <pc:docMk/>
          <pc:sldMk cId="3163211263" sldId="275"/>
        </pc:sldMkLst>
        <pc:spChg chg="mod">
          <ac:chgData name="Da Silva, Claudio" userId="8f1bd5ce-82a4-4ca6-b828-adc3a3708a96" providerId="ADAL" clId="{AAD57026-5658-4278-ABDF-F1009B83AE07}" dt="2020-08-28T19:04:54.699" v="446" actId="20577"/>
          <ac:spMkLst>
            <pc:docMk/>
            <pc:sldMk cId="3163211263" sldId="275"/>
            <ac:spMk id="4" creationId="{00000000-0000-0000-0000-000000000000}"/>
          </ac:spMkLst>
        </pc:spChg>
        <pc:spChg chg="mod">
          <ac:chgData name="Da Silva, Claudio" userId="8f1bd5ce-82a4-4ca6-b828-adc3a3708a96" providerId="ADAL" clId="{AAD57026-5658-4278-ABDF-F1009B83AE07}" dt="2020-08-28T21:37:30.777" v="905" actId="20577"/>
          <ac:spMkLst>
            <pc:docMk/>
            <pc:sldMk cId="3163211263" sldId="275"/>
            <ac:spMk id="9218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21:14:43.315" v="869" actId="1038"/>
        <pc:sldMkLst>
          <pc:docMk/>
          <pc:sldMk cId="3881768925" sldId="280"/>
        </pc:sldMkLst>
        <pc:spChg chg="mod">
          <ac:chgData name="Da Silva, Claudio" userId="8f1bd5ce-82a4-4ca6-b828-adc3a3708a96" providerId="ADAL" clId="{AAD57026-5658-4278-ABDF-F1009B83AE07}" dt="2020-08-28T19:03:41.586" v="373" actId="20577"/>
          <ac:spMkLst>
            <pc:docMk/>
            <pc:sldMk cId="3881768925" sldId="280"/>
            <ac:spMk id="4" creationId="{00000000-0000-0000-0000-000000000000}"/>
          </ac:spMkLst>
        </pc:spChg>
        <pc:spChg chg="mod">
          <ac:chgData name="Da Silva, Claudio" userId="8f1bd5ce-82a4-4ca6-b828-adc3a3708a96" providerId="ADAL" clId="{AAD57026-5658-4278-ABDF-F1009B83AE07}" dt="2020-08-28T21:14:43.315" v="869" actId="1038"/>
          <ac:spMkLst>
            <pc:docMk/>
            <pc:sldMk cId="3881768925" sldId="280"/>
            <ac:spMk id="13" creationId="{F0BB2883-0EF8-43A3-B6C6-D9E7A80360B5}"/>
          </ac:spMkLst>
        </pc:spChg>
        <pc:picChg chg="mod">
          <ac:chgData name="Da Silva, Claudio" userId="8f1bd5ce-82a4-4ca6-b828-adc3a3708a96" providerId="ADAL" clId="{AAD57026-5658-4278-ABDF-F1009B83AE07}" dt="2020-08-28T19:26:49.240" v="780" actId="1038"/>
          <ac:picMkLst>
            <pc:docMk/>
            <pc:sldMk cId="3881768925" sldId="280"/>
            <ac:picMk id="3" creationId="{DFED26EA-1B7F-4DCF-8F77-38027A3C853E}"/>
          </ac:picMkLst>
        </pc:picChg>
      </pc:sldChg>
      <pc:sldChg chg="modSp">
        <pc:chgData name="Da Silva, Claudio" userId="8f1bd5ce-82a4-4ca6-b828-adc3a3708a96" providerId="ADAL" clId="{AAD57026-5658-4278-ABDF-F1009B83AE07}" dt="2020-08-28T19:04:06.443" v="397" actId="20577"/>
        <pc:sldMkLst>
          <pc:docMk/>
          <pc:sldMk cId="2595647287" sldId="285"/>
        </pc:sldMkLst>
        <pc:spChg chg="mod">
          <ac:chgData name="Da Silva, Claudio" userId="8f1bd5ce-82a4-4ca6-b828-adc3a3708a96" providerId="ADAL" clId="{AAD57026-5658-4278-ABDF-F1009B83AE07}" dt="2020-08-28T19:04:06.443" v="397" actId="20577"/>
          <ac:spMkLst>
            <pc:docMk/>
            <pc:sldMk cId="2595647287" sldId="285"/>
            <ac:spMk id="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04:30.851" v="421" actId="20577"/>
        <pc:sldMkLst>
          <pc:docMk/>
          <pc:sldMk cId="2866607953" sldId="287"/>
        </pc:sldMkLst>
        <pc:spChg chg="mod">
          <ac:chgData name="Da Silva, Claudio" userId="8f1bd5ce-82a4-4ca6-b828-adc3a3708a96" providerId="ADAL" clId="{AAD57026-5658-4278-ABDF-F1009B83AE07}" dt="2020-08-28T19:04:30.851" v="421" actId="20577"/>
          <ac:spMkLst>
            <pc:docMk/>
            <pc:sldMk cId="2866607953" sldId="287"/>
            <ac:spMk id="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03:47.620" v="379" actId="20577"/>
        <pc:sldMkLst>
          <pc:docMk/>
          <pc:sldMk cId="1053025109" sldId="293"/>
        </pc:sldMkLst>
        <pc:spChg chg="mod">
          <ac:chgData name="Da Silva, Claudio" userId="8f1bd5ce-82a4-4ca6-b828-adc3a3708a96" providerId="ADAL" clId="{AAD57026-5658-4278-ABDF-F1009B83AE07}" dt="2020-08-28T19:03:47.620" v="379" actId="20577"/>
          <ac:spMkLst>
            <pc:docMk/>
            <pc:sldMk cId="1053025109" sldId="293"/>
            <ac:spMk id="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03:53.594" v="385" actId="20577"/>
        <pc:sldMkLst>
          <pc:docMk/>
          <pc:sldMk cId="3997067195" sldId="294"/>
        </pc:sldMkLst>
        <pc:spChg chg="mod">
          <ac:chgData name="Da Silva, Claudio" userId="8f1bd5ce-82a4-4ca6-b828-adc3a3708a96" providerId="ADAL" clId="{AAD57026-5658-4278-ABDF-F1009B83AE07}" dt="2020-08-28T19:03:53.594" v="385" actId="20577"/>
          <ac:spMkLst>
            <pc:docMk/>
            <pc:sldMk cId="3997067195" sldId="294"/>
            <ac:spMk id="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24:55.938" v="746" actId="1038"/>
        <pc:sldMkLst>
          <pc:docMk/>
          <pc:sldMk cId="1947583926" sldId="295"/>
        </pc:sldMkLst>
        <pc:spChg chg="mod">
          <ac:chgData name="Da Silva, Claudio" userId="8f1bd5ce-82a4-4ca6-b828-adc3a3708a96" providerId="ADAL" clId="{AAD57026-5658-4278-ABDF-F1009B83AE07}" dt="2020-08-28T19:04:18.547" v="409" actId="20577"/>
          <ac:spMkLst>
            <pc:docMk/>
            <pc:sldMk cId="1947583926" sldId="295"/>
            <ac:spMk id="4" creationId="{00000000-0000-0000-0000-000000000000}"/>
          </ac:spMkLst>
        </pc:spChg>
        <pc:spChg chg="mod">
          <ac:chgData name="Da Silva, Claudio" userId="8f1bd5ce-82a4-4ca6-b828-adc3a3708a96" providerId="ADAL" clId="{AAD57026-5658-4278-ABDF-F1009B83AE07}" dt="2020-08-28T19:24:48.274" v="744" actId="20577"/>
          <ac:spMkLst>
            <pc:docMk/>
            <pc:sldMk cId="1947583926" sldId="295"/>
            <ac:spMk id="13" creationId="{15CE3014-AAFD-4253-BD5D-04F898F201F5}"/>
          </ac:spMkLst>
        </pc:spChg>
        <pc:spChg chg="mod">
          <ac:chgData name="Da Silva, Claudio" userId="8f1bd5ce-82a4-4ca6-b828-adc3a3708a96" providerId="ADAL" clId="{AAD57026-5658-4278-ABDF-F1009B83AE07}" dt="2020-08-28T19:24:55.938" v="746" actId="1038"/>
          <ac:spMkLst>
            <pc:docMk/>
            <pc:sldMk cId="1947583926" sldId="295"/>
            <ac:spMk id="17" creationId="{49E18C59-1ABF-4AF5-8A08-13A8E7E58810}"/>
          </ac:spMkLst>
        </pc:spChg>
        <pc:picChg chg="mod">
          <ac:chgData name="Da Silva, Claudio" userId="8f1bd5ce-82a4-4ca6-b828-adc3a3708a96" providerId="ADAL" clId="{AAD57026-5658-4278-ABDF-F1009B83AE07}" dt="2020-08-28T19:23:36.393" v="649" actId="1038"/>
          <ac:picMkLst>
            <pc:docMk/>
            <pc:sldMk cId="1947583926" sldId="295"/>
            <ac:picMk id="14" creationId="{8C2D0074-6D17-46EF-AAF3-85180358BB4A}"/>
          </ac:picMkLst>
        </pc:picChg>
      </pc:sldChg>
      <pc:sldChg chg="modSp">
        <pc:chgData name="Da Silva, Claudio" userId="8f1bd5ce-82a4-4ca6-b828-adc3a3708a96" providerId="ADAL" clId="{AAD57026-5658-4278-ABDF-F1009B83AE07}" dt="2020-08-28T19:04:12.547" v="403" actId="20577"/>
        <pc:sldMkLst>
          <pc:docMk/>
          <pc:sldMk cId="3380849236" sldId="296"/>
        </pc:sldMkLst>
        <pc:spChg chg="mod">
          <ac:chgData name="Da Silva, Claudio" userId="8f1bd5ce-82a4-4ca6-b828-adc3a3708a96" providerId="ADAL" clId="{AAD57026-5658-4278-ABDF-F1009B83AE07}" dt="2020-08-28T19:04:12.547" v="403" actId="20577"/>
          <ac:spMkLst>
            <pc:docMk/>
            <pc:sldMk cId="3380849236" sldId="296"/>
            <ac:spMk id="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04:00.270" v="391" actId="20577"/>
        <pc:sldMkLst>
          <pc:docMk/>
          <pc:sldMk cId="2877962505" sldId="298"/>
        </pc:sldMkLst>
        <pc:spChg chg="mod">
          <ac:chgData name="Da Silva, Claudio" userId="8f1bd5ce-82a4-4ca6-b828-adc3a3708a96" providerId="ADAL" clId="{AAD57026-5658-4278-ABDF-F1009B83AE07}" dt="2020-08-28T19:04:00.270" v="391" actId="20577"/>
          <ac:spMkLst>
            <pc:docMk/>
            <pc:sldMk cId="2877962505" sldId="298"/>
            <ac:spMk id="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04:48.997" v="440" actId="20577"/>
        <pc:sldMkLst>
          <pc:docMk/>
          <pc:sldMk cId="1205358829" sldId="299"/>
        </pc:sldMkLst>
        <pc:spChg chg="mod">
          <ac:chgData name="Da Silva, Claudio" userId="8f1bd5ce-82a4-4ca6-b828-adc3a3708a96" providerId="ADAL" clId="{AAD57026-5658-4278-ABDF-F1009B83AE07}" dt="2020-08-28T19:04:48.997" v="440" actId="20577"/>
          <ac:spMkLst>
            <pc:docMk/>
            <pc:sldMk cId="1205358829" sldId="299"/>
            <ac:spMk id="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04:37.377" v="428" actId="20577"/>
        <pc:sldMkLst>
          <pc:docMk/>
          <pc:sldMk cId="3412321681" sldId="300"/>
        </pc:sldMkLst>
        <pc:spChg chg="mod">
          <ac:chgData name="Da Silva, Claudio" userId="8f1bd5ce-82a4-4ca6-b828-adc3a3708a96" providerId="ADAL" clId="{AAD57026-5658-4278-ABDF-F1009B83AE07}" dt="2020-08-28T19:04:37.377" v="428" actId="20577"/>
          <ac:spMkLst>
            <pc:docMk/>
            <pc:sldMk cId="3412321681" sldId="300"/>
            <ac:spMk id="4" creationId="{00000000-0000-0000-0000-000000000000}"/>
          </ac:spMkLst>
        </pc:spChg>
      </pc:sldChg>
      <pc:sldChg chg="addSp modSp">
        <pc:chgData name="Da Silva, Claudio" userId="8f1bd5ce-82a4-4ca6-b828-adc3a3708a96" providerId="ADAL" clId="{AAD57026-5658-4278-ABDF-F1009B83AE07}" dt="2020-08-28T19:15:39.968" v="625" actId="20577"/>
        <pc:sldMkLst>
          <pc:docMk/>
          <pc:sldMk cId="1594931627" sldId="301"/>
        </pc:sldMkLst>
        <pc:spChg chg="mod">
          <ac:chgData name="Da Silva, Claudio" userId="8f1bd5ce-82a4-4ca6-b828-adc3a3708a96" providerId="ADAL" clId="{AAD57026-5658-4278-ABDF-F1009B83AE07}" dt="2020-08-28T19:04:25.091" v="415" actId="20577"/>
          <ac:spMkLst>
            <pc:docMk/>
            <pc:sldMk cId="1594931627" sldId="301"/>
            <ac:spMk id="4" creationId="{00000000-0000-0000-0000-000000000000}"/>
          </ac:spMkLst>
        </pc:spChg>
        <pc:spChg chg="mod">
          <ac:chgData name="Da Silva, Claudio" userId="8f1bd5ce-82a4-4ca6-b828-adc3a3708a96" providerId="ADAL" clId="{AAD57026-5658-4278-ABDF-F1009B83AE07}" dt="2020-08-28T19:15:12.663" v="618" actId="1037"/>
          <ac:spMkLst>
            <pc:docMk/>
            <pc:sldMk cId="1594931627" sldId="301"/>
            <ac:spMk id="9" creationId="{68B5661A-45DF-4274-87B0-A7A43274BAFF}"/>
          </ac:spMkLst>
        </pc:spChg>
        <pc:spChg chg="add mod">
          <ac:chgData name="Da Silva, Claudio" userId="8f1bd5ce-82a4-4ca6-b828-adc3a3708a96" providerId="ADAL" clId="{AAD57026-5658-4278-ABDF-F1009B83AE07}" dt="2020-08-28T19:15:39.968" v="625" actId="20577"/>
          <ac:spMkLst>
            <pc:docMk/>
            <pc:sldMk cId="1594931627" sldId="301"/>
            <ac:spMk id="14" creationId="{FBC87F62-9ECC-41BD-BB6A-5E058592482D}"/>
          </ac:spMkLst>
        </pc:spChg>
        <pc:spChg chg="add mod">
          <ac:chgData name="Da Silva, Claudio" userId="8f1bd5ce-82a4-4ca6-b828-adc3a3708a96" providerId="ADAL" clId="{AAD57026-5658-4278-ABDF-F1009B83AE07}" dt="2020-08-28T19:14:21.016" v="561" actId="14100"/>
          <ac:spMkLst>
            <pc:docMk/>
            <pc:sldMk cId="1594931627" sldId="301"/>
            <ac:spMk id="16" creationId="{D175C361-95F5-4EA5-A42D-7C99D3CC88D5}"/>
          </ac:spMkLst>
        </pc:spChg>
        <pc:spChg chg="add mod">
          <ac:chgData name="Da Silva, Claudio" userId="8f1bd5ce-82a4-4ca6-b828-adc3a3708a96" providerId="ADAL" clId="{AAD57026-5658-4278-ABDF-F1009B83AE07}" dt="2020-08-28T19:14:24.975" v="565" actId="1035"/>
          <ac:spMkLst>
            <pc:docMk/>
            <pc:sldMk cId="1594931627" sldId="301"/>
            <ac:spMk id="17" creationId="{E93D2BFA-4210-4378-981F-EF502856F589}"/>
          </ac:spMkLst>
        </pc:spChg>
        <pc:spChg chg="add mod">
          <ac:chgData name="Da Silva, Claudio" userId="8f1bd5ce-82a4-4ca6-b828-adc3a3708a96" providerId="ADAL" clId="{AAD57026-5658-4278-ABDF-F1009B83AE07}" dt="2020-08-28T19:15:06.593" v="616" actId="14100"/>
          <ac:spMkLst>
            <pc:docMk/>
            <pc:sldMk cId="1594931627" sldId="301"/>
            <ac:spMk id="20" creationId="{B5E7EE82-B44A-40B7-9451-5E9B0C6A6649}"/>
          </ac:spMkLst>
        </pc:spChg>
        <pc:spChg chg="add mod">
          <ac:chgData name="Da Silva, Claudio" userId="8f1bd5ce-82a4-4ca6-b828-adc3a3708a96" providerId="ADAL" clId="{AAD57026-5658-4278-ABDF-F1009B83AE07}" dt="2020-08-28T19:15:19.673" v="621" actId="1038"/>
          <ac:spMkLst>
            <pc:docMk/>
            <pc:sldMk cId="1594931627" sldId="301"/>
            <ac:spMk id="21" creationId="{B465A86C-1645-4AC7-82B4-2B22B6E31ADB}"/>
          </ac:spMkLst>
        </pc:spChg>
        <pc:picChg chg="mod">
          <ac:chgData name="Da Silva, Claudio" userId="8f1bd5ce-82a4-4ca6-b828-adc3a3708a96" providerId="ADAL" clId="{AAD57026-5658-4278-ABDF-F1009B83AE07}" dt="2020-08-28T19:09:46.430" v="493" actId="1035"/>
          <ac:picMkLst>
            <pc:docMk/>
            <pc:sldMk cId="1594931627" sldId="301"/>
            <ac:picMk id="10" creationId="{7EF9C145-3C39-4090-A674-AF1979C90743}"/>
          </ac:picMkLst>
        </pc:picChg>
        <pc:picChg chg="mod">
          <ac:chgData name="Da Silva, Claudio" userId="8f1bd5ce-82a4-4ca6-b828-adc3a3708a96" providerId="ADAL" clId="{AAD57026-5658-4278-ABDF-F1009B83AE07}" dt="2020-08-28T19:14:07.416" v="554" actId="1036"/>
          <ac:picMkLst>
            <pc:docMk/>
            <pc:sldMk cId="1594931627" sldId="301"/>
            <ac:picMk id="11" creationId="{292FDEA9-7879-4443-AD7A-A5D548B07FD3}"/>
          </ac:picMkLst>
        </pc:picChg>
      </pc:sldChg>
      <pc:sldChg chg="modSp">
        <pc:chgData name="Da Silva, Claudio" userId="8f1bd5ce-82a4-4ca6-b828-adc3a3708a96" providerId="ADAL" clId="{AAD57026-5658-4278-ABDF-F1009B83AE07}" dt="2020-08-28T19:05:01.540" v="452" actId="20577"/>
        <pc:sldMkLst>
          <pc:docMk/>
          <pc:sldMk cId="253646618" sldId="302"/>
        </pc:sldMkLst>
        <pc:spChg chg="mod">
          <ac:chgData name="Da Silva, Claudio" userId="8f1bd5ce-82a4-4ca6-b828-adc3a3708a96" providerId="ADAL" clId="{AAD57026-5658-4278-ABDF-F1009B83AE07}" dt="2020-08-28T19:05:01.540" v="452" actId="20577"/>
          <ac:spMkLst>
            <pc:docMk/>
            <pc:sldMk cId="253646618" sldId="302"/>
            <ac:spMk id="4" creationId="{00000000-0000-0000-0000-000000000000}"/>
          </ac:spMkLst>
        </pc:spChg>
      </pc:sldChg>
      <pc:sldChg chg="modSp">
        <pc:chgData name="Da Silva, Claudio" userId="8f1bd5ce-82a4-4ca6-b828-adc3a3708a96" providerId="ADAL" clId="{AAD57026-5658-4278-ABDF-F1009B83AE07}" dt="2020-08-28T19:04:43.107" v="434" actId="20577"/>
        <pc:sldMkLst>
          <pc:docMk/>
          <pc:sldMk cId="3338616291" sldId="303"/>
        </pc:sldMkLst>
        <pc:spChg chg="mod">
          <ac:chgData name="Da Silva, Claudio" userId="8f1bd5ce-82a4-4ca6-b828-adc3a3708a96" providerId="ADAL" clId="{AAD57026-5658-4278-ABDF-F1009B83AE07}" dt="2020-08-28T19:04:43.107" v="434" actId="20577"/>
          <ac:spMkLst>
            <pc:docMk/>
            <pc:sldMk cId="3338616291" sldId="303"/>
            <ac:spMk id="4" creationId="{00000000-0000-0000-0000-000000000000}"/>
          </ac:spMkLst>
        </pc:spChg>
        <pc:spChg chg="mod">
          <ac:chgData name="Da Silva, Claudio" userId="8f1bd5ce-82a4-4ca6-b828-adc3a3708a96" providerId="ADAL" clId="{AAD57026-5658-4278-ABDF-F1009B83AE07}" dt="2020-08-26T17:43:50.347" v="321" actId="20577"/>
          <ac:spMkLst>
            <pc:docMk/>
            <pc:sldMk cId="3338616291" sldId="303"/>
            <ac:spMk id="10" creationId="{136E3D86-FE7C-4BC4-8AE1-C2F2628E69B3}"/>
          </ac:spMkLst>
        </pc:spChg>
      </pc:sldChg>
      <pc:sldMasterChg chg="modSp modSldLayout">
        <pc:chgData name="Da Silva, Claudio" userId="8f1bd5ce-82a4-4ca6-b828-adc3a3708a96" providerId="ADAL" clId="{AAD57026-5658-4278-ABDF-F1009B83AE07}" dt="2020-08-28T19:07:04.570" v="487" actId="20577"/>
        <pc:sldMasterMkLst>
          <pc:docMk/>
          <pc:sldMasterMk cId="0" sldId="2147483648"/>
        </pc:sldMasterMkLst>
        <pc:spChg chg="mod">
          <ac:chgData name="Da Silva, Claudio" userId="8f1bd5ce-82a4-4ca6-b828-adc3a3708a96" providerId="ADAL" clId="{AAD57026-5658-4278-ABDF-F1009B83AE07}" dt="2020-08-28T19:06:38.032" v="462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Da Silva, Claudio" userId="8f1bd5ce-82a4-4ca6-b828-adc3a3708a96" providerId="ADAL" clId="{AAD57026-5658-4278-ABDF-F1009B83AE07}" dt="2020-08-28T19:06:43.410" v="468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">
          <pc:chgData name="Da Silva, Claudio" userId="8f1bd5ce-82a4-4ca6-b828-adc3a3708a96" providerId="ADAL" clId="{AAD57026-5658-4278-ABDF-F1009B83AE07}" dt="2020-08-28T19:06:50.742" v="474" actId="20577"/>
          <pc:sldLayoutMkLst>
            <pc:docMk/>
            <pc:sldMasterMk cId="0" sldId="2147483648"/>
            <pc:sldLayoutMk cId="0" sldId="2147483649"/>
          </pc:sldLayoutMkLst>
          <pc:spChg chg="mod">
            <ac:chgData name="Da Silva, Claudio" userId="8f1bd5ce-82a4-4ca6-b828-adc3a3708a96" providerId="ADAL" clId="{AAD57026-5658-4278-ABDF-F1009B83AE07}" dt="2020-08-28T19:06:50.742" v="474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">
          <pc:chgData name="Da Silva, Claudio" userId="8f1bd5ce-82a4-4ca6-b828-adc3a3708a96" providerId="ADAL" clId="{AAD57026-5658-4278-ABDF-F1009B83AE07}" dt="2020-08-28T19:06:57.037" v="480" actId="20577"/>
          <pc:sldLayoutMkLst>
            <pc:docMk/>
            <pc:sldMasterMk cId="0" sldId="2147483648"/>
            <pc:sldLayoutMk cId="0" sldId="2147483650"/>
          </pc:sldLayoutMkLst>
          <pc:spChg chg="mod">
            <ac:chgData name="Da Silva, Claudio" userId="8f1bd5ce-82a4-4ca6-b828-adc3a3708a96" providerId="ADAL" clId="{AAD57026-5658-4278-ABDF-F1009B83AE07}" dt="2020-08-28T19:06:57.037" v="480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">
          <pc:chgData name="Da Silva, Claudio" userId="8f1bd5ce-82a4-4ca6-b828-adc3a3708a96" providerId="ADAL" clId="{AAD57026-5658-4278-ABDF-F1009B83AE07}" dt="2020-08-28T19:07:04.570" v="487" actId="20577"/>
          <pc:sldLayoutMkLst>
            <pc:docMk/>
            <pc:sldMasterMk cId="0" sldId="2147483648"/>
            <pc:sldLayoutMk cId="0" sldId="2147483651"/>
          </pc:sldLayoutMkLst>
          <pc:spChg chg="mod">
            <ac:chgData name="Da Silva, Claudio" userId="8f1bd5ce-82a4-4ca6-b828-adc3a3708a96" providerId="ADAL" clId="{AAD57026-5658-4278-ABDF-F1009B83AE07}" dt="2020-08-28T19:07:04.570" v="487" actId="20577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802.11-20/xxxxr0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Claudio da Silva,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802.11-20/xxxxr0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2020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Claudio da Silva, Intel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4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40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5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6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4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86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9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7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1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7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0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Claudio da Silva,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Claudio da Silva,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Claudio da Silva,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August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Claudio da Silva,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Claudio da Silva,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Claudio da Silva,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Claudio da Silva,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Claudio da Silva,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Claudio da Silva,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Claudio da Silva,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August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802.11-20/1266r0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116888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WLAN Sensing Procedures and Use Cases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145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2020-08-28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Claudio da Silva, Intel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27850"/>
              </p:ext>
            </p:extLst>
          </p:nvPr>
        </p:nvGraphicFramePr>
        <p:xfrm>
          <a:off x="984250" y="3225800"/>
          <a:ext cx="1022032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10466184" imgH="2552132" progId="Word.Document.8">
                  <p:embed/>
                </p:oleObj>
              </mc:Choice>
              <mc:Fallback>
                <p:oleObj name="Document" r:id="rId4" imgW="10466184" imgH="2552132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3225800"/>
                        <a:ext cx="10220325" cy="2492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324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Sensing Initiator is a non-AP STA: Single 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5CE3014-AAFD-4253-BD5D-04F898F201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1" y="1463197"/>
            <a:ext cx="10361084" cy="211820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000" b="0" dirty="0"/>
              <a:t>Sensing initiator (non-AP STA) obtains measurements using the AP (sensing responder) that it is associated with.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WLAN sensing capabilities could be exchanged during the association process.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Client can trigger transmissions from sensing responders dynamically or through a schedule.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b="0" dirty="0"/>
              <a:t>Sensing transmitter could be the </a:t>
            </a:r>
            <a:r>
              <a:rPr lang="en-US" sz="1800" dirty="0"/>
              <a:t>client</a:t>
            </a:r>
            <a:r>
              <a:rPr lang="en-US" sz="1800" b="0" dirty="0"/>
              <a:t> (AP would be the sensing receiver, feedback required) or the AP (client would be the receiver).</a:t>
            </a:r>
          </a:p>
          <a:p>
            <a:pPr marL="0" indent="0"/>
            <a:endParaRPr lang="en-US" sz="22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2D0074-6D17-46EF-AAF3-85180358B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84" y="3657600"/>
            <a:ext cx="1486916" cy="26717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E18C59-1ABF-4AF5-8A08-13A8E7E58810}"/>
              </a:ext>
            </a:extLst>
          </p:cNvPr>
          <p:cNvSpPr txBox="1"/>
          <p:nvPr/>
        </p:nvSpPr>
        <p:spPr>
          <a:xfrm>
            <a:off x="4114800" y="3843517"/>
            <a:ext cx="723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Low level of device diversity. 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Only one sensing responder is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MIMO transmissions could be used, to a certain extent, to increase diversity.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Device diversity further enhance WLAN sensing and could be required to support certain applications.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Note:  We consider the “unassociated” case later in the contribution.</a:t>
            </a:r>
          </a:p>
        </p:txBody>
      </p:sp>
    </p:spTree>
    <p:extLst>
      <p:ext uri="{BB962C8B-B14F-4D97-AF65-F5344CB8AC3E}">
        <p14:creationId xmlns:p14="http://schemas.microsoft.com/office/powerpoint/2010/main" val="1947583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Experimental Results ([3] and [4])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5661A-45DF-4274-87B0-A7A43274BAFF}"/>
              </a:ext>
            </a:extLst>
          </p:cNvPr>
          <p:cNvSpPr txBox="1"/>
          <p:nvPr/>
        </p:nvSpPr>
        <p:spPr>
          <a:xfrm>
            <a:off x="3657600" y="1524000"/>
            <a:ext cx="7887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 discussed in detail in [3] and [4], we performed experiments to evaluate the use of WLAN sensing to detect motion and identify where (e.g., in which room) it happens.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 ease of presentation and analysis, only three STAs are considered: STA O, STA PR, and STA B1.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9C145-3C39-4090-A674-AF1979C90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2695575" cy="3686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2FDEA9-7879-4443-AD7A-A5D548B07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88" y="3246120"/>
            <a:ext cx="5123612" cy="1554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DE5829-3F18-4D1A-9DA1-DA0A40DF3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508" y="4846320"/>
            <a:ext cx="5170692" cy="155448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C587E1-C369-4A9C-A1FA-6D170EF65B16}"/>
              </a:ext>
            </a:extLst>
          </p:cNvPr>
          <p:cNvCxnSpPr/>
          <p:nvPr/>
        </p:nvCxnSpPr>
        <p:spPr bwMode="auto">
          <a:xfrm>
            <a:off x="3886200" y="4572000"/>
            <a:ext cx="2438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065650-83C8-499F-8872-82A4CB616790}"/>
              </a:ext>
            </a:extLst>
          </p:cNvPr>
          <p:cNvSpPr txBox="1"/>
          <p:nvPr/>
        </p:nvSpPr>
        <p:spPr>
          <a:xfrm>
            <a:off x="3886200" y="3962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Single sensing transmitter (STA B1)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0D0740-7F50-4E25-A1F5-3B432DBD0891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9067800" y="6216870"/>
            <a:ext cx="2438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064E316-3155-4D59-9FB5-A38ADA7D5257}"/>
              </a:ext>
            </a:extLst>
          </p:cNvPr>
          <p:cNvSpPr txBox="1"/>
          <p:nvPr/>
        </p:nvSpPr>
        <p:spPr>
          <a:xfrm>
            <a:off x="9144000" y="55874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Two sensing transmitters (STA PR and STA B1)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87F62-9ECC-41BD-BB6A-5E058592482D}"/>
              </a:ext>
            </a:extLst>
          </p:cNvPr>
          <p:cNvSpPr txBox="1"/>
          <p:nvPr/>
        </p:nvSpPr>
        <p:spPr>
          <a:xfrm>
            <a:off x="57655" y="583881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Example – Confusion matrix: The system mistakes movement in the play room as movement in bedroom 1 with a probability equal to 0.0263.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D175C361-95F5-4EA5-A42D-7C99D3CC88D5}"/>
              </a:ext>
            </a:extLst>
          </p:cNvPr>
          <p:cNvSpPr/>
          <p:nvPr/>
        </p:nvSpPr>
        <p:spPr bwMode="auto">
          <a:xfrm>
            <a:off x="6606272" y="3626585"/>
            <a:ext cx="172550" cy="1099709"/>
          </a:xfrm>
          <a:prstGeom prst="leftBrac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D2BFA-4210-4378-981F-EF502856F589}"/>
              </a:ext>
            </a:extLst>
          </p:cNvPr>
          <p:cNvSpPr txBox="1"/>
          <p:nvPr/>
        </p:nvSpPr>
        <p:spPr>
          <a:xfrm rot="16200000">
            <a:off x="5821273" y="4005550"/>
            <a:ext cx="1308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actual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B5E7EE82-B44A-40B7-9451-5E9B0C6A6649}"/>
              </a:ext>
            </a:extLst>
          </p:cNvPr>
          <p:cNvSpPr/>
          <p:nvPr/>
        </p:nvSpPr>
        <p:spPr bwMode="auto">
          <a:xfrm rot="5400000">
            <a:off x="9761487" y="1074689"/>
            <a:ext cx="212823" cy="4038600"/>
          </a:xfrm>
          <a:prstGeom prst="leftBrac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65A86C-1645-4AC7-82B4-2B22B6E31ADB}"/>
              </a:ext>
            </a:extLst>
          </p:cNvPr>
          <p:cNvSpPr txBox="1"/>
          <p:nvPr/>
        </p:nvSpPr>
        <p:spPr>
          <a:xfrm>
            <a:off x="9429215" y="2737507"/>
            <a:ext cx="857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predicted</a:t>
            </a:r>
          </a:p>
        </p:txBody>
      </p:sp>
    </p:spTree>
    <p:extLst>
      <p:ext uri="{BB962C8B-B14F-4D97-AF65-F5344CB8AC3E}">
        <p14:creationId xmlns:p14="http://schemas.microsoft.com/office/powerpoint/2010/main" val="1594931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Sensing Initiator is a non-AP STA: Multiple Responders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B215B-02B9-402E-99E5-B127B9ACDD94}"/>
              </a:ext>
            </a:extLst>
          </p:cNvPr>
          <p:cNvSpPr txBox="1"/>
          <p:nvPr/>
        </p:nvSpPr>
        <p:spPr>
          <a:xfrm>
            <a:off x="6019800" y="1768019"/>
            <a:ext cx="54738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Scenario: Client establishes multiple sensing sessions with “other” APs (that is, APs other than the one to which the client is associated with).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APs must have the appropriate capability/functionality and be able to support the request.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Requires negotiation of parameters and scheduling, for example.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If MAC-level security is a requirement (e.g., use of protected management frames), a security context could be established by using PASN (pre-association security negotiation).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Procedure defined by </a:t>
            </a:r>
            <a:r>
              <a:rPr lang="en-US" sz="2000" dirty="0" err="1">
                <a:solidFill>
                  <a:schemeClr val="tx1"/>
                </a:solidFill>
              </a:rPr>
              <a:t>TGaz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C7C47F-C08E-4CAA-87A4-A2E45A0BF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2377440"/>
            <a:ext cx="5275022" cy="2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7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Sensing Initiator is a non-AP STA: Multiple Responders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B215B-02B9-402E-99E5-B127B9ACDD94}"/>
              </a:ext>
            </a:extLst>
          </p:cNvPr>
          <p:cNvSpPr txBox="1"/>
          <p:nvPr/>
        </p:nvSpPr>
        <p:spPr>
          <a:xfrm>
            <a:off x="6019800" y="2057400"/>
            <a:ext cx="5679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802.11be is currently working on a multi-AP feature.  Different models and functionalities are being considered.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WLAN sensing could re-use multi-AP procedures or, if needed, define modifications necessary to allow for a client to obtain measurements using multiple APs.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Note:  The multi-AP feature can also be used to enhance WLAN sensing when the sensing initiator is an AP STA.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8640A-3840-46DE-80F6-C759C3408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83" y="2569464"/>
            <a:ext cx="5291317" cy="265176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7E1922-4861-4C4C-995D-903DDE4DEE26}"/>
              </a:ext>
            </a:extLst>
          </p:cNvPr>
          <p:cNvCxnSpPr/>
          <p:nvPr/>
        </p:nvCxnSpPr>
        <p:spPr bwMode="auto">
          <a:xfrm flipH="1">
            <a:off x="4038600" y="2259950"/>
            <a:ext cx="15240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2C8F999-8855-4420-80E9-51E4CC406F78}"/>
              </a:ext>
            </a:extLst>
          </p:cNvPr>
          <p:cNvSpPr txBox="1"/>
          <p:nvPr/>
        </p:nvSpPr>
        <p:spPr>
          <a:xfrm>
            <a:off x="3810000" y="198939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control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F9FB52-E68A-4E90-BAF9-4F568EA9CFC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91000" y="3709190"/>
            <a:ext cx="228600" cy="448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4EF065-EF5E-4A5D-88EB-1AA2442ED831}"/>
              </a:ext>
            </a:extLst>
          </p:cNvPr>
          <p:cNvSpPr txBox="1"/>
          <p:nvPr/>
        </p:nvSpPr>
        <p:spPr>
          <a:xfrm>
            <a:off x="3733800" y="4157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3412321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Sensing Initiator is a non-AP STA: Multiple Responders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418B1-A84C-4DEA-BC55-44D5FF48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40" y="2453699"/>
            <a:ext cx="3073088" cy="2879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6E3D86-FE7C-4BC4-8AE1-C2F2628E69B3}"/>
              </a:ext>
            </a:extLst>
          </p:cNvPr>
          <p:cNvSpPr txBox="1"/>
          <p:nvPr/>
        </p:nvSpPr>
        <p:spPr>
          <a:xfrm>
            <a:off x="6016752" y="1905000"/>
            <a:ext cx="5638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802.11be is also currently working on enabling peer-to-peer (P2P) frame exchange.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AP shares time resources obtained in a TXOP for P2P frame exchanges.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WLAN sensing could re-use P2P or, if needed, define modifications necessary to allow for a client to obtain measurements using PPDUs transmitted by other clients.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Note: WLAN sensing based on P2P-like procedures are particularly advantageous in scenarios where only one AP STA is present.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671F7-D609-4AA1-A975-6967B95AB6E7}"/>
              </a:ext>
            </a:extLst>
          </p:cNvPr>
          <p:cNvSpPr txBox="1"/>
          <p:nvPr/>
        </p:nvSpPr>
        <p:spPr>
          <a:xfrm>
            <a:off x="4495800" y="3429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control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952428-C972-487D-8551-A2CECD645C99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0" y="3628831"/>
            <a:ext cx="685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0238A7-13D3-413D-A920-FEC0CC253E6B}"/>
              </a:ext>
            </a:extLst>
          </p:cNvPr>
          <p:cNvSpPr txBox="1"/>
          <p:nvPr/>
        </p:nvSpPr>
        <p:spPr>
          <a:xfrm>
            <a:off x="2502056" y="552953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measurements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0DF3CA-71E5-4D52-81A8-BD0B272EA4AB}"/>
              </a:ext>
            </a:extLst>
          </p:cNvPr>
          <p:cNvCxnSpPr>
            <a:cxnSpLocks/>
          </p:cNvCxnSpPr>
          <p:nvPr/>
        </p:nvCxnSpPr>
        <p:spPr bwMode="auto">
          <a:xfrm flipV="1">
            <a:off x="3187856" y="4986069"/>
            <a:ext cx="0" cy="5765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38616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0"/>
            <a:ext cx="10361084" cy="3125787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bg1">
                    <a:lumMod val="75000"/>
                  </a:schemeClr>
                </a:solidFill>
              </a:rPr>
              <a:t>Abstract and outline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bg1">
                    <a:lumMod val="75000"/>
                  </a:schemeClr>
                </a:solidFill>
              </a:rPr>
              <a:t>Sensing initiator is an AP STA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Use cases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bg1">
                    <a:lumMod val="75000"/>
                  </a:schemeClr>
                </a:solidFill>
              </a:rPr>
              <a:t>Sensing initiator is a non-AP STA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Use cases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Procedures to support multiple sensing responders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35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0"/>
            <a:ext cx="10361084" cy="1065213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2057400"/>
            <a:ext cx="10361084" cy="38100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b="0" dirty="0"/>
              <a:t>The “sensing initiator is an AP STA” and “sensing initiator is a non-AP STA” configurations have unique characteristics and standard requirements.  Since there are use cases of value for both configurations, the WLAN Sensing amendment should support both.</a:t>
            </a:r>
          </a:p>
          <a:p>
            <a:pPr>
              <a:buFont typeface="Times New Roman" pitchFamily="16" charset="0"/>
              <a:buChar char="•"/>
            </a:pPr>
            <a:endParaRPr lang="en-US" sz="2200" b="0" dirty="0"/>
          </a:p>
          <a:p>
            <a:pPr>
              <a:buFont typeface="Times New Roman" pitchFamily="16" charset="0"/>
              <a:buChar char="•"/>
            </a:pPr>
            <a:r>
              <a:rPr lang="en-US" sz="2200" b="0" dirty="0"/>
              <a:t>The three procedures here discussed for client-based sensing are not the only/“best” procedures possible.  More work is needed, and SENS SG members are encouraged to contribute to the discussion.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200" dirty="0"/>
              <a:t>Example: When looking into 11be features such as multi-AP and P2P, timelines and dependency between 11be and 11bf must be considered.</a:t>
            </a:r>
          </a:p>
          <a:p>
            <a:pPr>
              <a:buFont typeface="Times New Roman" pitchFamily="16" charset="0"/>
              <a:buChar char="•"/>
            </a:pPr>
            <a:endParaRPr lang="en-US" sz="2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211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0"/>
            <a:ext cx="10361084" cy="1065213"/>
          </a:xfrm>
        </p:spPr>
        <p:txBody>
          <a:bodyPr/>
          <a:lstStyle/>
          <a:p>
            <a:r>
              <a:rPr lang="en-GB" dirty="0"/>
              <a:t>SP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2600"/>
            <a:ext cx="10361084" cy="45340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b="0" dirty="0"/>
              <a:t>Do you agree that support of both “sensing initiator is an AP STA” and “sensing initiator is a non-AP STA” applications should be a functional requirement of a WLAN sensing amendment?</a:t>
            </a:r>
            <a:endParaRPr lang="en-GB" sz="2200" b="0" dirty="0"/>
          </a:p>
          <a:p>
            <a:pPr lvl="1">
              <a:buFont typeface="Times New Roman" pitchFamily="16" charset="0"/>
              <a:buChar char="•"/>
            </a:pPr>
            <a:endParaRPr lang="en-GB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46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[1] 20/0807r3, WLAN Sensing Definitions</a:t>
            </a:r>
          </a:p>
          <a:p>
            <a:r>
              <a:rPr lang="en-GB" b="0" dirty="0"/>
              <a:t>[2] </a:t>
            </a:r>
            <a:r>
              <a:rPr lang="en-US" b="0" dirty="0"/>
              <a:t>Wireless Broadband Alliance, Wi-Fi Sensing Group, whitepaper, Oct. 2019</a:t>
            </a:r>
            <a:endParaRPr lang="en-GB" b="0" dirty="0"/>
          </a:p>
          <a:p>
            <a:r>
              <a:rPr lang="en-GB" b="0" dirty="0"/>
              <a:t>[3] </a:t>
            </a:r>
            <a:r>
              <a:rPr lang="en-US" b="0" dirty="0"/>
              <a:t>19/1416r0, Wi-Fi Sensing: Cooperation and Standard Support</a:t>
            </a:r>
          </a:p>
          <a:p>
            <a:r>
              <a:rPr lang="en-US" b="0" dirty="0"/>
              <a:t>[4] 19/1772r0, Presence and Proximity Detection Using WLAN Sensing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Claudio da Silva, Intel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10475383" cy="4267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b="0" dirty="0"/>
              <a:t>We first discuss WLAN sensing procedures in which the sensing initiator is an AP STA and review possible use cases.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b="0" dirty="0"/>
              <a:t>We then review WLAN sensing use cases where the sensing initiator is a non-AP STA.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b="0" dirty="0"/>
              <a:t>Potential procedures to enable sensing with multiple sensing responders for cases where the sensing initiator is a non-AP STA are discussed.</a:t>
            </a:r>
          </a:p>
          <a:p>
            <a:pPr marL="0" indent="0"/>
            <a:endParaRPr lang="en-US" sz="2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2362200"/>
            <a:ext cx="10361084" cy="2743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b="0" dirty="0"/>
              <a:t>Abstract and outline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/>
              <a:t>Sensing initiator is an AP STA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Use cases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/>
              <a:t>Sensing initiator is a non-AP STA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Use cases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Procedures to support multiple sensing responders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113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Initiator is an AP STA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63197"/>
            <a:ext cx="10361084" cy="198779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000" b="0" dirty="0"/>
              <a:t>Possible procedure:  Sensing initiator (AP STA) obtains measurements using one or more sensing responders (clients/non-AP STAs) that are associated with it.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700" dirty="0"/>
              <a:t>WLAN sensing capabilities exchanged during the association process.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700" dirty="0"/>
              <a:t>AP obtains measurements dynamically or through a schedule.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700" b="0" dirty="0"/>
              <a:t>Sensing transmitter(s) could be the sensing initiator (feedback required) or sensing responders.</a:t>
            </a:r>
          </a:p>
          <a:p>
            <a:pPr marL="0" indent="0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Note:  We consider the “unassociated” case later in the contribution.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D26EA-1B7F-4DCF-8F77-38027A3C8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130" y="3962400"/>
            <a:ext cx="3649270" cy="2235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BB2883-0EF8-43A3-B6C6-D9E7A80360B5}"/>
              </a:ext>
            </a:extLst>
          </p:cNvPr>
          <p:cNvSpPr/>
          <p:nvPr/>
        </p:nvSpPr>
        <p:spPr>
          <a:xfrm>
            <a:off x="6159644" y="3732094"/>
            <a:ext cx="51941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6363" indent="-1376363"/>
            <a:r>
              <a:rPr lang="en-US" sz="1400" dirty="0">
                <a:solidFill>
                  <a:schemeClr val="tx1"/>
                </a:solidFill>
              </a:rPr>
              <a:t>From [1]: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Sensing initiator: A STA that initiates a WLAN sensing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Sensing responder: A STA that participates in a WLAN sensing session initiated by a sensing initiator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Sensing transmitter: A STA that transmits PPDUs used for sensing measurements in a sensing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Sensing receiver: A STA that receives PPDUs sent by a sensing transmitter and performs sensing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 sensing session is an instance of a sensing procedure with the associated scheduling if applicable, and operational parameters of that instance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Note: In this presentation, we consider multi-static architectures only.</a:t>
            </a:r>
          </a:p>
        </p:txBody>
      </p:sp>
    </p:spTree>
    <p:extLst>
      <p:ext uri="{BB962C8B-B14F-4D97-AF65-F5344CB8AC3E}">
        <p14:creationId xmlns:p14="http://schemas.microsoft.com/office/powerpoint/2010/main" val="3881768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/>
          <a:lstStyle/>
          <a:p>
            <a:r>
              <a:rPr lang="en-GB" dirty="0"/>
              <a:t>Sensing Initiator is an AP STA: Use cases 1/2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A8ABB-68EB-4AFD-85DB-4F4CAB3B6586}"/>
              </a:ext>
            </a:extLst>
          </p:cNvPr>
          <p:cNvSpPr txBox="1"/>
          <p:nvPr/>
        </p:nvSpPr>
        <p:spPr>
          <a:xfrm>
            <a:off x="929217" y="1676400"/>
            <a:ext cx="10576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Set of use cases 1:  Home environment.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B182D-1738-4644-AA2A-9649A9710921}"/>
              </a:ext>
            </a:extLst>
          </p:cNvPr>
          <p:cNvSpPr txBox="1"/>
          <p:nvPr/>
        </p:nvSpPr>
        <p:spPr>
          <a:xfrm>
            <a:off x="6345767" y="2370415"/>
            <a:ext cx="554143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Makes use of clients found in various locations inside the house.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Measurements are taken with multiple clients, which could be used to characterize different rooms and floors.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High level of device diversity.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Wide coverage.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Sensing applications include: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Security and safety.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See, for example, [2].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Energy management and control.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Clientless positioning.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DADC96-924A-487F-8BE4-C790DF66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15062"/>
            <a:ext cx="5055802" cy="42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25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/>
          <a:lstStyle/>
          <a:p>
            <a:r>
              <a:rPr lang="en-GB" dirty="0"/>
              <a:t>Sensing Initiator is an AP STA: Use cases 2/2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CA7DDA-6A7A-4426-B71F-C20CA5B53852}"/>
              </a:ext>
            </a:extLst>
          </p:cNvPr>
          <p:cNvCxnSpPr/>
          <p:nvPr/>
        </p:nvCxnSpPr>
        <p:spPr bwMode="auto">
          <a:xfrm>
            <a:off x="4953000" y="4320064"/>
            <a:ext cx="1447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AE544-ED94-4237-94B4-740A5C8F6A95}"/>
              </a:ext>
            </a:extLst>
          </p:cNvPr>
          <p:cNvSpPr/>
          <p:nvPr/>
        </p:nvSpPr>
        <p:spPr>
          <a:xfrm>
            <a:off x="915459" y="3581400"/>
            <a:ext cx="5485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Example enterprise environment: Each color-coded area corresponds to the coverage/sensing area of an AP; measurements obtained by an AP roughly characterizes its coverage area.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1D537-64B4-4CF6-AD98-AD4FD3CBD3A5}"/>
              </a:ext>
            </a:extLst>
          </p:cNvPr>
          <p:cNvSpPr txBox="1"/>
          <p:nvPr/>
        </p:nvSpPr>
        <p:spPr>
          <a:xfrm>
            <a:off x="929217" y="1676400"/>
            <a:ext cx="10576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Set of use cases 2:  Enterprise.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084AF-C849-49CF-A7FB-58EEC8DEA8DC}"/>
              </a:ext>
            </a:extLst>
          </p:cNvPr>
          <p:cNvSpPr txBox="1"/>
          <p:nvPr/>
        </p:nvSpPr>
        <p:spPr>
          <a:xfrm>
            <a:off x="1007532" y="4476452"/>
            <a:ext cx="103462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Makes use of APs and clients found in various locations in the environment.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High level of device diversity.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Sensing applications include: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Security and safety; energy management and control; clientless positioning.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Space-usage analytics.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Smart housekeeping (hotels, for instance).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66F05-B997-4A47-8ECD-1EF9DB2B4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22743"/>
            <a:ext cx="4131728" cy="29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67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0"/>
            <a:ext cx="10361084" cy="3125787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bg1">
                    <a:lumMod val="75000"/>
                  </a:schemeClr>
                </a:solidFill>
              </a:rPr>
              <a:t>Abstract and outline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bg1">
                    <a:lumMod val="75000"/>
                  </a:schemeClr>
                </a:solidFill>
              </a:rPr>
              <a:t>Sensing initiator is an AP STA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Use cases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/>
              <a:t>Sensing initiator is a non-AP STA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Use cases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Procedures to support multiple sensing responders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962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Sensing Initiator is a non-AP STA: Use-cases 1/2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8581C71-8D9B-4233-A827-34780E019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15240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b="0" dirty="0"/>
              <a:t>Sensing initiator is a non-AP STA</a:t>
            </a:r>
            <a:endParaRPr lang="en-US" sz="1800" dirty="0"/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Sensing transmitter(s) could be the sensing initiator (feedback required) or sensing responders.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b="0" dirty="0"/>
              <a:t>Use cases: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F0D30-3228-4A6A-B732-A8D4FA3D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3152775"/>
            <a:ext cx="3952875" cy="180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5CF4B-83F8-4A3E-A9B3-29B07325BFCC}"/>
              </a:ext>
            </a:extLst>
          </p:cNvPr>
          <p:cNvSpPr txBox="1"/>
          <p:nvPr/>
        </p:nvSpPr>
        <p:spPr>
          <a:xfrm>
            <a:off x="821432" y="5105400"/>
            <a:ext cx="5257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Proximity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Wake-up: Detection of a user approaching the system, enhanced user experience.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Security: Detection of a user walking away from the system, power save and security.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AF3AC5-A0CB-4973-BB9E-E8C0758CF1F5}"/>
              </a:ext>
            </a:extLst>
          </p:cNvPr>
          <p:cNvSpPr txBox="1"/>
          <p:nvPr/>
        </p:nvSpPr>
        <p:spPr>
          <a:xfrm>
            <a:off x="6096000" y="5105400"/>
            <a:ext cx="5257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Presence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Detection of a potential user in proximity to the device.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Bandwidth management:  Pause and/or lower resolution of streaming content based on the detection of presence/absence of a user.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423D2D-4D1D-434C-8EF5-40A37C90D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167907"/>
            <a:ext cx="2543175" cy="19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7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Sensing Initiator is a non-AP STA: Use-cases 2/2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38FAA4-C8D8-422C-9942-03AB734C315B}"/>
              </a:ext>
            </a:extLst>
          </p:cNvPr>
          <p:cNvSpPr txBox="1"/>
          <p:nvPr/>
        </p:nvSpPr>
        <p:spPr>
          <a:xfrm>
            <a:off x="821432" y="440055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Multi-user presence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Example – Security: System identifies the presence of a user and tracks it over time. Presence of a second user is detected, and system notifies the user.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E130B-DD86-40FE-BFF9-7A0A3837CF5F}"/>
              </a:ext>
            </a:extLst>
          </p:cNvPr>
          <p:cNvSpPr txBox="1"/>
          <p:nvPr/>
        </p:nvSpPr>
        <p:spPr>
          <a:xfrm>
            <a:off x="6096000" y="4400550"/>
            <a:ext cx="5257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Touchless interaction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Detection of gestures performed by a user in proximity to the device.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Gestures could be as simple as left/right for page sweep or as complex as (touchless) handwriting.</a:t>
            </a:r>
          </a:p>
        </p:txBody>
      </p:sp>
      <p:pic>
        <p:nvPicPr>
          <p:cNvPr id="17" name="Picture 2" descr="visual privacy | Risk Management Monitor">
            <a:extLst>
              <a:ext uri="{FF2B5EF4-FFF2-40B4-BE49-F238E27FC236}">
                <a16:creationId xmlns:a16="http://schemas.microsoft.com/office/drawing/2014/main" id="{229B567A-28DD-4FD6-87E1-5156DDC9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93" y="25146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nteracting with an early touchless prototype">
            <a:extLst>
              <a:ext uri="{FF2B5EF4-FFF2-40B4-BE49-F238E27FC236}">
                <a16:creationId xmlns:a16="http://schemas.microsoft.com/office/drawing/2014/main" id="{2C3C7EAB-5D7F-4E6A-8FEB-111D0F8A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22" y="2514600"/>
            <a:ext cx="2619756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7358BF-BDC7-4D12-98BB-2B2EA4E20C0A}"/>
              </a:ext>
            </a:extLst>
          </p:cNvPr>
          <p:cNvSpPr txBox="1"/>
          <p:nvPr/>
        </p:nvSpPr>
        <p:spPr>
          <a:xfrm rot="16200000">
            <a:off x="9386600" y="317022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https://www.newswire.com/news/touchless-design-initiative-will-create-touchless-kiosks-for-museums-21174838</a:t>
            </a:r>
          </a:p>
        </p:txBody>
      </p:sp>
    </p:spTree>
    <p:extLst>
      <p:ext uri="{BB962C8B-B14F-4D97-AF65-F5344CB8AC3E}">
        <p14:creationId xmlns:p14="http://schemas.microsoft.com/office/powerpoint/2010/main" val="3380849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3657DB3CA89C42BAF60DC4AEE10EDE" ma:contentTypeVersion="2" ma:contentTypeDescription="Create a new document." ma:contentTypeScope="" ma:versionID="128ca2f73f9db652eefae7f9bd30b558">
  <xsd:schema xmlns:xsd="http://www.w3.org/2001/XMLSchema" xmlns:xs="http://www.w3.org/2001/XMLSchema" xmlns:p="http://schemas.microsoft.com/office/2006/metadata/properties" xmlns:ns3="afff7df5-a137-4180-a445-635b252ac6e7" targetNamespace="http://schemas.microsoft.com/office/2006/metadata/properties" ma:root="true" ma:fieldsID="1ede7b0be098b04111c9bd7791ddb925" ns3:_="">
    <xsd:import namespace="afff7df5-a137-4180-a445-635b252ac6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f7df5-a137-4180-a445-635b252ac6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02128B-0A30-48A0-B2EA-35DAE5D1AA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1001AB-0A7A-4FF7-A085-0FD5CA438E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7B9101-8F2B-4F51-97F0-18905228C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f7df5-a137-4180-a445-635b252ac6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5095</TotalTime>
  <Words>1849</Words>
  <Application>Microsoft Office PowerPoint</Application>
  <PresentationFormat>Widescreen</PresentationFormat>
  <Paragraphs>263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Office Theme</vt:lpstr>
      <vt:lpstr>Document</vt:lpstr>
      <vt:lpstr>WLAN Sensing Procedures and Use Cases</vt:lpstr>
      <vt:lpstr>Abstract</vt:lpstr>
      <vt:lpstr>Outline</vt:lpstr>
      <vt:lpstr>Sensing Initiator is an AP STA</vt:lpstr>
      <vt:lpstr>Sensing Initiator is an AP STA: Use cases 1/2</vt:lpstr>
      <vt:lpstr>Sensing Initiator is an AP STA: Use cases 2/2</vt:lpstr>
      <vt:lpstr>Outline</vt:lpstr>
      <vt:lpstr>Sensing Initiator is a non-AP STA: Use-cases 1/2</vt:lpstr>
      <vt:lpstr>Sensing Initiator is a non-AP STA: Use-cases 2/2</vt:lpstr>
      <vt:lpstr>Sensing Initiator is a non-AP STA: Single STA</vt:lpstr>
      <vt:lpstr>Experimental Results ([3] and [4])</vt:lpstr>
      <vt:lpstr>Sensing Initiator is a non-AP STA: Multiple Responders</vt:lpstr>
      <vt:lpstr>Sensing Initiator is a non-AP STA: Multiple Responders</vt:lpstr>
      <vt:lpstr>Sensing Initiator is a non-AP STA: Multiple Responders</vt:lpstr>
      <vt:lpstr>Outline</vt:lpstr>
      <vt:lpstr>Conclusions</vt:lpstr>
      <vt:lpstr>SP </vt:lpstr>
      <vt:lpstr>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Sensing Procedures and Use Cases</dc:title>
  <dc:creator>Da Silva, Claudio</dc:creator>
  <cp:keywords>August 2020</cp:keywords>
  <cp:lastModifiedBy>Da Silva, Claudio</cp:lastModifiedBy>
  <cp:revision>434</cp:revision>
  <cp:lastPrinted>1601-01-01T00:00:00Z</cp:lastPrinted>
  <dcterms:created xsi:type="dcterms:W3CDTF">2020-05-20T17:17:47Z</dcterms:created>
  <dcterms:modified xsi:type="dcterms:W3CDTF">2020-08-28T21:37:41Z</dcterms:modified>
  <cp:category>Claudio da Silva, Intel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743f92af-08b0-4dff-8c5f-172a111e8621</vt:lpwstr>
  </property>
  <property fmtid="{D5CDD505-2E9C-101B-9397-08002B2CF9AE}" pid="3" name="CTP_TimeStamp">
    <vt:lpwstr>2020-08-20 23:48:30Z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0x010100D53657DB3CA89C42BAF60DC4AEE10EDE</vt:lpwstr>
  </property>
</Properties>
</file>