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57" r:id="rId27"/>
    <p:sldId id="1568" r:id="rId28"/>
    <p:sldId id="1532" r:id="rId29"/>
    <p:sldId id="1583" r:id="rId30"/>
    <p:sldId id="1541"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A25313D6-0CD3-42BE-B7DC-C66DA2FB17BE}"/>
    <pc:docChg chg="custSel delSld modSld modMainMaster">
      <pc:chgData name="Sameer Vermani" userId="9be839be-9431-4430-9a85-afa36f2ea81d" providerId="ADAL" clId="{A25313D6-0CD3-42BE-B7DC-C66DA2FB17BE}" dt="2020-10-28T14:18:28.529" v="339" actId="20577"/>
      <pc:docMkLst>
        <pc:docMk/>
      </pc:docMkLst>
      <pc:sldChg chg="modSp">
        <pc:chgData name="Sameer Vermani" userId="9be839be-9431-4430-9a85-afa36f2ea81d" providerId="ADAL" clId="{A25313D6-0CD3-42BE-B7DC-C66DA2FB17BE}" dt="2020-10-28T14:18:28.529" v="339" actId="20577"/>
        <pc:sldMkLst>
          <pc:docMk/>
          <pc:sldMk cId="1571352292" sldId="1549"/>
        </pc:sldMkLst>
        <pc:spChg chg="mod">
          <ac:chgData name="Sameer Vermani" userId="9be839be-9431-4430-9a85-afa36f2ea81d" providerId="ADAL" clId="{A25313D6-0CD3-42BE-B7DC-C66DA2FB17BE}" dt="2020-10-28T14:18:28.529" v="339" actId="20577"/>
          <ac:spMkLst>
            <pc:docMk/>
            <pc:sldMk cId="1571352292" sldId="1549"/>
            <ac:spMk id="3" creationId="{5213281B-6DB4-46B3-A3D2-39EDDEDEE4A9}"/>
          </ac:spMkLst>
        </pc:spChg>
      </pc:sldChg>
      <pc:sldChg chg="del">
        <pc:chgData name="Sameer Vermani" userId="9be839be-9431-4430-9a85-afa36f2ea81d" providerId="ADAL" clId="{A25313D6-0CD3-42BE-B7DC-C66DA2FB17BE}" dt="2020-10-28T14:14:53.047" v="160" actId="2696"/>
        <pc:sldMkLst>
          <pc:docMk/>
          <pc:sldMk cId="860140241" sldId="1563"/>
        </pc:sldMkLst>
      </pc:sldChg>
      <pc:sldChg chg="del">
        <pc:chgData name="Sameer Vermani" userId="9be839be-9431-4430-9a85-afa36f2ea81d" providerId="ADAL" clId="{A25313D6-0CD3-42BE-B7DC-C66DA2FB17BE}" dt="2020-10-28T14:14:44.771" v="157" actId="2696"/>
        <pc:sldMkLst>
          <pc:docMk/>
          <pc:sldMk cId="1768783993" sldId="1574"/>
        </pc:sldMkLst>
      </pc:sldChg>
      <pc:sldChg chg="del">
        <pc:chgData name="Sameer Vermani" userId="9be839be-9431-4430-9a85-afa36f2ea81d" providerId="ADAL" clId="{A25313D6-0CD3-42BE-B7DC-C66DA2FB17BE}" dt="2020-10-28T14:14:48.921" v="158" actId="2696"/>
        <pc:sldMkLst>
          <pc:docMk/>
          <pc:sldMk cId="2064035725" sldId="1576"/>
        </pc:sldMkLst>
      </pc:sldChg>
      <pc:sldChg chg="del">
        <pc:chgData name="Sameer Vermani" userId="9be839be-9431-4430-9a85-afa36f2ea81d" providerId="ADAL" clId="{A25313D6-0CD3-42BE-B7DC-C66DA2FB17BE}" dt="2020-10-28T14:14:51.373" v="159" actId="2696"/>
        <pc:sldMkLst>
          <pc:docMk/>
          <pc:sldMk cId="1831492327" sldId="1577"/>
        </pc:sldMkLst>
      </pc:sldChg>
      <pc:sldChg chg="del">
        <pc:chgData name="Sameer Vermani" userId="9be839be-9431-4430-9a85-afa36f2ea81d" providerId="ADAL" clId="{A25313D6-0CD3-42BE-B7DC-C66DA2FB17BE}" dt="2020-10-28T14:14:39.083" v="156" actId="2696"/>
        <pc:sldMkLst>
          <pc:docMk/>
          <pc:sldMk cId="2605475388" sldId="1585"/>
        </pc:sldMkLst>
      </pc:sldChg>
      <pc:sldMasterChg chg="modSp">
        <pc:chgData name="Sameer Vermani" userId="9be839be-9431-4430-9a85-afa36f2ea81d" providerId="ADAL" clId="{A25313D6-0CD3-42BE-B7DC-C66DA2FB17BE}" dt="2020-10-28T14:12:25.742" v="1" actId="20577"/>
        <pc:sldMasterMkLst>
          <pc:docMk/>
          <pc:sldMasterMk cId="0" sldId="2147483648"/>
        </pc:sldMasterMkLst>
        <pc:spChg chg="mod">
          <ac:chgData name="Sameer Vermani" userId="9be839be-9431-4430-9a85-afa36f2ea81d" providerId="ADAL" clId="{A25313D6-0CD3-42BE-B7DC-C66DA2FB17BE}" dt="2020-10-28T14:12:25.742"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802.11-20/1238r8</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the punctured channel information field in U-SIG for the DL OFDMA case to be a 4 bits bit-map that tells which 20MHz channel is punctured in the relevant 80MHz ?</a:t>
            </a:r>
          </a:p>
          <a:p>
            <a:pPr lvl="1"/>
            <a:r>
              <a:rPr lang="en-US" dirty="0"/>
              <a:t>Field may vary from one 80MHz to the other</a:t>
            </a:r>
          </a:p>
          <a:p>
            <a:pPr lvl="1"/>
            <a:r>
              <a:rPr lang="en-US" dirty="0"/>
              <a:t>LSB to MSB of the field apply from lower frequency 20MHz channel to higher frequency 20MHz channel</a:t>
            </a:r>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96217</TotalTime>
  <Words>3491</Words>
  <Application>Microsoft Office PowerPoint</Application>
  <PresentationFormat>On-screen Show (4:3)</PresentationFormat>
  <Paragraphs>742</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2020-10-28T14:18:35Z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