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896" r:id="rId5"/>
    <p:sldId id="1317" r:id="rId6"/>
    <p:sldId id="1565" r:id="rId7"/>
    <p:sldId id="1539" r:id="rId8"/>
    <p:sldId id="1571" r:id="rId9"/>
    <p:sldId id="1567" r:id="rId10"/>
    <p:sldId id="1566" r:id="rId11"/>
    <p:sldId id="1555" r:id="rId12"/>
    <p:sldId id="1518" r:id="rId13"/>
    <p:sldId id="1546" r:id="rId14"/>
    <p:sldId id="1547" r:id="rId15"/>
    <p:sldId id="1572" r:id="rId16"/>
    <p:sldId id="1573" r:id="rId17"/>
    <p:sldId id="1540" r:id="rId18"/>
    <p:sldId id="1575" r:id="rId19"/>
    <p:sldId id="1525" r:id="rId20"/>
    <p:sldId id="1545" r:id="rId21"/>
    <p:sldId id="1447" r:id="rId22"/>
    <p:sldId id="1548" r:id="rId23"/>
    <p:sldId id="1549" r:id="rId24"/>
    <p:sldId id="1578" r:id="rId25"/>
    <p:sldId id="1562" r:id="rId26"/>
    <p:sldId id="1569" r:id="rId27"/>
    <p:sldId id="1557" r:id="rId28"/>
    <p:sldId id="1552" r:id="rId29"/>
    <p:sldId id="1563" r:id="rId30"/>
    <p:sldId id="1564" r:id="rId31"/>
    <p:sldId id="1574" r:id="rId32"/>
    <p:sldId id="1576" r:id="rId33"/>
    <p:sldId id="1577" r:id="rId34"/>
    <p:sldId id="1568" r:id="rId35"/>
    <p:sldId id="1532" r:id="rId36"/>
    <p:sldId id="1541" r:id="rId3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907D20A8-FD60-477D-AB39-9E60DF33CBBC}"/>
    <pc:docChg chg="modMainMaster">
      <pc:chgData name="Sameer Vermani" userId="9be839be-9431-4430-9a85-afa36f2ea81d" providerId="ADAL" clId="{907D20A8-FD60-477D-AB39-9E60DF33CBBC}" dt="2020-09-21T14:00:42.091" v="1" actId="20577"/>
      <pc:docMkLst>
        <pc:docMk/>
      </pc:docMkLst>
      <pc:sldMasterChg chg="modSp">
        <pc:chgData name="Sameer Vermani" userId="9be839be-9431-4430-9a85-afa36f2ea81d" providerId="ADAL" clId="{907D20A8-FD60-477D-AB39-9E60DF33CBBC}" dt="2020-09-21T14:00:42.091" v="1" actId="20577"/>
        <pc:sldMasterMkLst>
          <pc:docMk/>
          <pc:sldMasterMk cId="0" sldId="2147483648"/>
        </pc:sldMasterMkLst>
        <pc:spChg chg="mod">
          <ac:chgData name="Sameer Vermani" userId="9be839be-9431-4430-9a85-afa36f2ea81d" providerId="ADAL" clId="{907D20A8-FD60-477D-AB39-9E60DF33CBBC}" dt="2020-09-21T14:00:42.091"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9/21/2020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1598239756"/>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(or padding in a NDP)</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a bitmap field of 4 bits to indicate which 20MHz is punctured in the current 80MHz</a:t>
            </a:r>
          </a:p>
          <a:p>
            <a:pPr lvl="1"/>
            <a:r>
              <a:rPr lang="en-US" sz="1600" dirty="0"/>
              <a:t>1 reserved bit for possible future expansion (</a:t>
            </a:r>
            <a:r>
              <a:rPr lang="en-US" sz="1600" dirty="0" err="1"/>
              <a:t>e.g</a:t>
            </a:r>
            <a:r>
              <a:rPr lang="en-US" sz="1600" dirty="0"/>
              <a:t>, more puncturing patterns in R2)</a:t>
            </a:r>
          </a:p>
          <a:p>
            <a:pPr lvl="1"/>
            <a:r>
              <a:rPr lang="en-US" sz="1600" dirty="0"/>
              <a:t>Interpretation of the field shall be dependent on the “PPDU type &amp; compression mode field”</a:t>
            </a:r>
          </a:p>
          <a:p>
            <a:pPr marL="457200" lvl="1" indent="0">
              <a:buNone/>
            </a:pP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p:txBody>
          <a:bodyPr/>
          <a:lstStyle/>
          <a:p>
            <a:r>
              <a:rPr lang="en-US" dirty="0"/>
              <a:t>Do you agree with the EHT-SIG User Field Design shown below?</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graphicFrame>
        <p:nvGraphicFramePr>
          <p:cNvPr id="7" name="Table 6">
            <a:extLst>
              <a:ext uri="{FF2B5EF4-FFF2-40B4-BE49-F238E27FC236}">
                <a16:creationId xmlns:a16="http://schemas.microsoft.com/office/drawing/2014/main" id="{CE85465A-A968-4E83-9101-9BE2D92717F4}"/>
              </a:ext>
            </a:extLst>
          </p:cNvPr>
          <p:cNvGraphicFramePr>
            <a:graphicFrameLocks/>
          </p:cNvGraphicFramePr>
          <p:nvPr>
            <p:extLst>
              <p:ext uri="{D42A27DB-BD31-4B8C-83A1-F6EECF244321}">
                <p14:modId xmlns:p14="http://schemas.microsoft.com/office/powerpoint/2010/main" val="3760352031"/>
              </p:ext>
            </p:extLst>
          </p:nvPr>
        </p:nvGraphicFramePr>
        <p:xfrm>
          <a:off x="5364088" y="3309636"/>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8" name="TextBox 7">
            <a:extLst>
              <a:ext uri="{FF2B5EF4-FFF2-40B4-BE49-F238E27FC236}">
                <a16:creationId xmlns:a16="http://schemas.microsoft.com/office/drawing/2014/main" id="{EF4F82EE-C969-48EF-9229-0B26F061623B}"/>
              </a:ext>
            </a:extLst>
          </p:cNvPr>
          <p:cNvSpPr txBox="1"/>
          <p:nvPr/>
        </p:nvSpPr>
        <p:spPr>
          <a:xfrm>
            <a:off x="684213" y="5592832"/>
            <a:ext cx="3302507" cy="307777"/>
          </a:xfrm>
          <a:prstGeom prst="rect">
            <a:avLst/>
          </a:prstGeom>
          <a:noFill/>
        </p:spPr>
        <p:txBody>
          <a:bodyPr wrap="none" rtlCol="0">
            <a:spAutoFit/>
          </a:bodyPr>
          <a:lstStyle/>
          <a:p>
            <a:r>
              <a:rPr lang="en-US" sz="1400" i="1" u="sng" dirty="0"/>
              <a:t>User field for a Non-MU-MIMO allocation</a:t>
            </a:r>
          </a:p>
        </p:txBody>
      </p:sp>
      <p:sp>
        <p:nvSpPr>
          <p:cNvPr id="9" name="TextBox 8">
            <a:extLst>
              <a:ext uri="{FF2B5EF4-FFF2-40B4-BE49-F238E27FC236}">
                <a16:creationId xmlns:a16="http://schemas.microsoft.com/office/drawing/2014/main" id="{E1223786-AFFC-49AD-A34A-735BF4FF418A}"/>
              </a:ext>
            </a:extLst>
          </p:cNvPr>
          <p:cNvSpPr txBox="1"/>
          <p:nvPr/>
        </p:nvSpPr>
        <p:spPr>
          <a:xfrm>
            <a:off x="5257871" y="5366150"/>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0" name="Table 6">
            <a:extLst>
              <a:ext uri="{FF2B5EF4-FFF2-40B4-BE49-F238E27FC236}">
                <a16:creationId xmlns:a16="http://schemas.microsoft.com/office/drawing/2014/main" id="{0CC04645-F1EB-4547-BC42-4BEA70A2A32C}"/>
              </a:ext>
            </a:extLst>
          </p:cNvPr>
          <p:cNvGraphicFramePr>
            <a:graphicFrameLocks/>
          </p:cNvGraphicFramePr>
          <p:nvPr>
            <p:extLst>
              <p:ext uri="{D42A27DB-BD31-4B8C-83A1-F6EECF244321}">
                <p14:modId xmlns:p14="http://schemas.microsoft.com/office/powerpoint/2010/main" val="2680258863"/>
              </p:ext>
            </p:extLst>
          </p:nvPr>
        </p:nvGraphicFramePr>
        <p:xfrm>
          <a:off x="1026087" y="2996952"/>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044227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(just like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a </a:t>
            </a:r>
            <a:r>
              <a:rPr lang="en-US" dirty="0" err="1"/>
              <a:t>DUPed</a:t>
            </a:r>
            <a:r>
              <a:rPr lang="en-US" dirty="0"/>
              <a:t> packet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SP10</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the 11ac/11ax method of signaling an NDP</a:t>
            </a:r>
          </a:p>
          <a:p>
            <a:pPr lvl="1"/>
            <a:r>
              <a:rPr lang="en-US" dirty="0"/>
              <a:t>L-SIG length along with N_LTF and number of EHT-SIG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SP11</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but with a special AID</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1"/>
            <a:r>
              <a:rPr lang="en-US" dirty="0"/>
              <a:t>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33</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2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1958092202"/>
              </p:ext>
            </p:extLst>
          </p:nvPr>
        </p:nvGraphicFramePr>
        <p:xfrm>
          <a:off x="4875213" y="618477"/>
          <a:ext cx="4104456" cy="5834859"/>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9">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8">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 and </a:t>
                      </a:r>
                      <a:r>
                        <a:rPr lang="en-US" sz="1200" b="0" i="0" u="none" strike="noStrike" dirty="0" err="1">
                          <a:solidFill>
                            <a:srgbClr val="000000"/>
                          </a:solidFill>
                          <a:effectLst/>
                          <a:latin typeface="Times New Roman" panose="02020603050405020304" pitchFamily="18" charset="0"/>
                        </a:rPr>
                        <a:t>midamble</a:t>
                      </a:r>
                      <a:r>
                        <a:rPr lang="en-US" sz="1200" b="0" i="0" u="none" strike="noStrike" dirty="0">
                          <a:solidFill>
                            <a:srgbClr val="000000"/>
                          </a:solidFill>
                          <a:effectLst/>
                          <a:latin typeface="Times New Roman" panose="02020603050405020304" pitchFamily="18" charset="0"/>
                        </a:rPr>
                        <a:t> periodicity</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Doppler</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6168754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3-4 MCSs are more than enough to cover a good range of data rates for the SIG field</a:t>
            </a:r>
          </a:p>
          <a:p>
            <a:pPr lvl="1"/>
            <a:r>
              <a:rPr lang="en-US" dirty="0"/>
              <a:t>One low, one medium and one high MCS should be sufficient</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9</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9931ED-F01D-4178-8068-7A73BD8BB3F4}">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ba37140e-f4c5-4a6c-a9b4-20a691ce6c8a"/>
    <ds:schemaRef ds:uri="cc9c437c-ae0c-4066-8d90-a0f7de786127"/>
    <ds:schemaRef ds:uri="http://www.w3.org/XML/1998/namespace"/>
    <ds:schemaRef ds:uri="http://purl.org/dc/dcmitype/"/>
  </ds:schemaRefs>
</ds:datastoreItem>
</file>

<file path=customXml/itemProps2.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85342</TotalTime>
  <Words>3343</Words>
  <Application>Microsoft Office PowerPoint</Application>
  <PresentationFormat>On-screen Show (4:3)</PresentationFormat>
  <Paragraphs>691</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SP3</vt:lpstr>
      <vt:lpstr>SP4</vt:lpstr>
      <vt:lpstr>SP5</vt:lpstr>
      <vt:lpstr>SP6</vt:lpstr>
      <vt:lpstr>SP7</vt:lpstr>
      <vt:lpstr>SP8</vt:lpstr>
      <vt:lpstr>SP9</vt:lpstr>
      <vt:lpstr>SP10</vt:lpstr>
      <vt:lpstr>SP11</vt:lpstr>
      <vt:lpstr>appendix</vt:lpstr>
      <vt:lpstr>Punctured Channel Indication</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1316</cp:revision>
  <cp:lastPrinted>1998-02-10T13:28:06Z</cp:lastPrinted>
  <dcterms:created xsi:type="dcterms:W3CDTF">2004-12-02T14:01:45Z</dcterms:created>
  <dcterms:modified xsi:type="dcterms:W3CDTF">2020-09-21T14:00:47Z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