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511" r:id="rId46"/>
    <p:sldId id="513" r:id="rId47"/>
    <p:sldId id="512" r:id="rId48"/>
    <p:sldId id="514" r:id="rId49"/>
    <p:sldId id="515" r:id="rId50"/>
    <p:sldId id="493"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09" autoAdjust="0"/>
    <p:restoredTop sz="94678"/>
  </p:normalViewPr>
  <p:slideViewPr>
    <p:cSldViewPr>
      <p:cViewPr>
        <p:scale>
          <a:sx n="108" d="100"/>
          <a:sy n="108" d="100"/>
        </p:scale>
        <p:origin x="472" y="2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456840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1218-08-00ax-d6-0-misc-cr.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280-00-00ax-spec-text-proposal-for-pre-fec-padding-factor-parameter.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9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a16="http://schemas.microsoft.com/office/drawing/2014/main"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a16="http://schemas.microsoft.com/office/drawing/2014/main"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a16="http://schemas.microsoft.com/office/drawing/2014/main"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a16="http://schemas.microsoft.com/office/drawing/2014/main"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https://mentor.ieee.org/802.11/dcn/20/11-20-1218-08-00ax-d6-0-misc-cr.docx</a:t>
            </a:r>
            <a:r>
              <a:rPr lang="en-US" sz="1600" dirty="0"/>
              <a:t> - Robert Stacey</a:t>
            </a:r>
          </a:p>
          <a:p>
            <a:pPr>
              <a:buFont typeface="Arial" panose="020B0604020202020204" pitchFamily="34" charset="0"/>
              <a:buChar char="•"/>
            </a:pPr>
            <a:r>
              <a:rPr lang="en-US" sz="1600" dirty="0">
                <a:hlinkClick r:id="rId4"/>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a:t>Motion to approve IEEE-SA Ballot Recirculation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02235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179A1-CE11-BB45-8DE2-BE232EDF63FB}"/>
              </a:ext>
            </a:extLst>
          </p:cNvPr>
          <p:cNvSpPr>
            <a:spLocks noGrp="1"/>
          </p:cNvSpPr>
          <p:nvPr>
            <p:ph type="title"/>
          </p:nvPr>
        </p:nvSpPr>
        <p:spPr/>
        <p:txBody>
          <a:bodyPr/>
          <a:lstStyle/>
          <a:p>
            <a:r>
              <a:rPr lang="en-US" dirty="0"/>
              <a:t>SP (CID 24083)</a:t>
            </a:r>
          </a:p>
        </p:txBody>
      </p:sp>
      <p:sp>
        <p:nvSpPr>
          <p:cNvPr id="3" name="Content Placeholder 2">
            <a:extLst>
              <a:ext uri="{FF2B5EF4-FFF2-40B4-BE49-F238E27FC236}">
                <a16:creationId xmlns:a16="http://schemas.microsoft.com/office/drawing/2014/main" id="{96C6777C-98DB-3F48-9F55-CC54F9BC5E51}"/>
              </a:ext>
            </a:extLst>
          </p:cNvPr>
          <p:cNvSpPr>
            <a:spLocks noGrp="1"/>
          </p:cNvSpPr>
          <p:nvPr>
            <p:ph idx="1"/>
          </p:nvPr>
        </p:nvSpPr>
        <p:spPr/>
        <p:txBody>
          <a:bodyPr/>
          <a:lstStyle/>
          <a:p>
            <a:r>
              <a:rPr lang="en-US" dirty="0"/>
              <a:t>Which do you prefer?</a:t>
            </a:r>
          </a:p>
          <a:p>
            <a:pPr>
              <a:buFontTx/>
              <a:buChar char="-"/>
            </a:pPr>
            <a:r>
              <a:rPr lang="en-US" dirty="0"/>
              <a:t>Tagged MPDU/Untagged MPDU - 7 </a:t>
            </a:r>
          </a:p>
          <a:p>
            <a:pPr>
              <a:buFontTx/>
              <a:buChar char="-"/>
            </a:pPr>
            <a:r>
              <a:rPr lang="en-US" dirty="0"/>
              <a:t>T-MPDU/non-T-MPDU - 5</a:t>
            </a:r>
          </a:p>
          <a:p>
            <a:pPr>
              <a:buFontTx/>
              <a:buChar char="-"/>
            </a:pPr>
            <a:r>
              <a:rPr lang="en-US" dirty="0"/>
              <a:t>Don’t care - 6</a:t>
            </a:r>
          </a:p>
        </p:txBody>
      </p:sp>
      <p:sp>
        <p:nvSpPr>
          <p:cNvPr id="4" name="Slide Number Placeholder 3">
            <a:extLst>
              <a:ext uri="{FF2B5EF4-FFF2-40B4-BE49-F238E27FC236}">
                <a16:creationId xmlns:a16="http://schemas.microsoft.com/office/drawing/2014/main" id="{FF99E7FF-21A7-454B-A03E-0B8717312A1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6F4AB05F-8D88-CB4F-8181-72A768ADE6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BE7BE72-09CD-D245-8EBB-D52648BEA1D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02128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#1101</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accept resolutions to CIDs </a:t>
            </a:r>
            <a:r>
              <a:rPr lang="en-CA" dirty="0"/>
              <a:t>24527, 24418, 24417, 24429, 24425, 24426, 24083, 24566, 24567, 24408, 24371 in doc 11-20/1218r9</a:t>
            </a:r>
          </a:p>
          <a:p>
            <a:endParaRPr lang="en-CA" b="0" dirty="0"/>
          </a:p>
          <a:p>
            <a:r>
              <a:rPr lang="en-CA" b="0" dirty="0"/>
              <a:t>Move:	Robert Stacey		Second: Po-Kai Huang</a:t>
            </a:r>
          </a:p>
          <a:p>
            <a:r>
              <a:rPr lang="en-CA" b="0" dirty="0"/>
              <a:t>Approved with unanimous consent.</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64977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#1102</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accept resolution to CID </a:t>
            </a:r>
            <a:r>
              <a:rPr lang="en-CA" dirty="0"/>
              <a:t>24404 in doc 11-20/1218r9</a:t>
            </a:r>
          </a:p>
          <a:p>
            <a:endParaRPr lang="en-CA" b="0" dirty="0"/>
          </a:p>
          <a:p>
            <a:r>
              <a:rPr lang="en-CA" b="0" dirty="0"/>
              <a:t>Move:	Robert Stacey		Second: Po-Kai Huang</a:t>
            </a:r>
          </a:p>
          <a:p>
            <a:r>
              <a:rPr lang="en-CA" b="0" dirty="0"/>
              <a:t>Y/N/A: 8/9/2</a:t>
            </a:r>
          </a:p>
          <a:p>
            <a:r>
              <a:rPr lang="en-CA" b="0" dirty="0"/>
              <a:t>Fails</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04368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#1103</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approve “Rejected” as the resolution to CID </a:t>
            </a:r>
            <a:r>
              <a:rPr lang="en-CA" dirty="0"/>
              <a:t>24404. The CRC has debated the comment and cannot reach a consensus.</a:t>
            </a:r>
          </a:p>
          <a:p>
            <a:endParaRPr lang="en-CA" b="0" dirty="0"/>
          </a:p>
          <a:p>
            <a:r>
              <a:rPr lang="en-CA" b="0" dirty="0"/>
              <a:t>Move:		Robert Stacey	Second: Po-Kai Huang</a:t>
            </a:r>
          </a:p>
          <a:p>
            <a:r>
              <a:rPr lang="en-CA" b="0" dirty="0"/>
              <a:t>Y/N/A: 14/4/3</a:t>
            </a:r>
          </a:p>
          <a:p>
            <a:r>
              <a:rPr lang="en-CA" b="0" dirty="0"/>
              <a:t>Passes</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22467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SA ballot on P802.11ax Draft 6.0 as contained in document 11-20/0214r16 and the approved resolutions during the August 27 telecon,</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SA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Alfred </a:t>
            </a:r>
            <a:r>
              <a:rPr lang="en-GB" altLang="en-US" dirty="0" err="1"/>
              <a:t>Asterjadhi</a:t>
            </a:r>
            <a:r>
              <a:rPr lang="en-GB" altLang="en-US" dirty="0"/>
              <a:t>  ,  Seconded:  </a:t>
            </a:r>
            <a:r>
              <a:rPr lang="en-GB" altLang="en-US"/>
              <a:t>Robert Stacey</a:t>
            </a:r>
            <a:endParaRPr lang="en-GB" altLang="en-US" dirty="0"/>
          </a:p>
          <a:p>
            <a:pPr>
              <a:buFont typeface="Arial" panose="020B0604020202020204" pitchFamily="34" charset="0"/>
              <a:buChar char="•"/>
            </a:pPr>
            <a:r>
              <a:rPr lang="en-GB" altLang="en-US" dirty="0"/>
              <a:t>Result: Y/N/A: 19/0/1</a:t>
            </a:r>
          </a:p>
          <a:p>
            <a:pPr>
              <a:buFont typeface="Arial" panose="020B0604020202020204" pitchFamily="34" charset="0"/>
              <a:buChar char="•"/>
            </a:pPr>
            <a:r>
              <a:rPr lang="en-GB" altLang="en-US" dirty="0"/>
              <a:t>passes</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0263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2663</TotalTime>
  <Words>4424</Words>
  <Application>Microsoft Macintosh PowerPoint</Application>
  <PresentationFormat>Widescreen</PresentationFormat>
  <Paragraphs>618</Paragraphs>
  <Slides>50</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August 27 Teleconference Agenda</vt:lpstr>
      <vt:lpstr>SP (CID 24083)</vt:lpstr>
      <vt:lpstr>CR Motion #1101</vt:lpstr>
      <vt:lpstr>CR Motion #1102</vt:lpstr>
      <vt:lpstr>CR Motion #1103</vt:lpstr>
      <vt:lpstr>Motion for Recirculation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201</cp:revision>
  <cp:lastPrinted>1601-01-01T00:00:00Z</cp:lastPrinted>
  <dcterms:created xsi:type="dcterms:W3CDTF">2019-08-14T12:42:27Z</dcterms:created>
  <dcterms:modified xsi:type="dcterms:W3CDTF">2020-08-27T17:01:46Z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