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5" r:id="rId2"/>
    <p:sldId id="266" r:id="rId3"/>
    <p:sldId id="267" r:id="rId4"/>
    <p:sldId id="270" r:id="rId5"/>
    <p:sldId id="271" r:id="rId6"/>
    <p:sldId id="272" r:id="rId7"/>
    <p:sldId id="273" r:id="rId8"/>
    <p:sldId id="274" r:id="rId9"/>
    <p:sldId id="296" r:id="rId10"/>
    <p:sldId id="297" r:id="rId11"/>
    <p:sldId id="298" r:id="rId12"/>
    <p:sldId id="474" r:id="rId13"/>
    <p:sldId id="475"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555736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August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August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August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802.11-20/1169r0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158-00-00ax-resolutions-for-some-comments-on-11ax-d6-0-sb1.docx" TargetMode="External"/><Relationship Id="rId5" Type="http://schemas.openxmlformats.org/officeDocument/2006/relationships/hyperlink" Target="https://mentor.ieee.org/802.11/dcn/20/11-20-0665-02-00ax-comment-resolution-on-mibs-and-pics.docx" TargetMode="External"/><Relationship Id="rId4" Type="http://schemas.openxmlformats.org/officeDocument/2006/relationships/hyperlink" Target="https://mentor.ieee.org/802.11/dcn/20/11-20-0717-08-00ax-cr-misc-phy.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August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August -September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180"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https://mentor.ieee.org/802.11/dcn/20/11-20-0665-05-00ax-comment-resolution-on-mibs-and-pics.docx</a:t>
            </a:r>
            <a:r>
              <a:rPr lang="en-US" sz="1800" dirty="0">
                <a:latin typeface="Calibri" panose="020F0502020204030204" pitchFamily="34" charset="0"/>
                <a:cs typeface="Calibri" panose="020F0502020204030204" pitchFamily="34" charset="0"/>
              </a:rPr>
              <a:t> - Edward Au - CID 24209</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https://mentor.ieee.org/802.11/dcn/20/11-20-1158-00-00ax-resolutions-for-some-comments-on-11ax-d6-0-sb1.docx</a:t>
            </a:r>
            <a:r>
              <a:rPr lang="en-US" sz="1800" dirty="0">
                <a:latin typeface="Calibri" panose="020F0502020204030204" pitchFamily="34" charset="0"/>
                <a:cs typeface="Calibri" panose="020F0502020204030204" pitchFamily="34" charset="0"/>
              </a:rPr>
              <a:t> - Mark Rison</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1231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65935223"/>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24030, 24165, 24166, 24459</a:t>
                      </a:r>
                    </a:p>
                  </a:txBody>
                  <a:tcPr/>
                </a:tc>
                <a:extLst>
                  <a:ext uri="{0D108BD9-81ED-4DB2-BD59-A6C34878D82A}">
                    <a16:rowId xmlns:a16="http://schemas.microsoft.com/office/drawing/2014/main" val="644024948"/>
                  </a:ext>
                </a:extLst>
              </a:tr>
              <a:tr h="370840">
                <a:tc>
                  <a:txBody>
                    <a:bodyPr/>
                    <a:lstStyle/>
                    <a:p>
                      <a:r>
                        <a:rPr lang="en-US" strike="sng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24211, 24212 (if no objection)</a:t>
                      </a:r>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err="1">
                <a:latin typeface="Arial" panose="020B0604020202020204" pitchFamily="34" charset="0"/>
              </a:rPr>
              <a:t>TGax</a:t>
            </a:r>
            <a:r>
              <a:rPr lang="en-US" sz="4000" dirty="0">
                <a:latin typeface="Arial" panose="020B0604020202020204" pitchFamily="34" charset="0"/>
              </a:rPr>
              <a:t> CRC Teleconference Agendas: August – September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1026</TotalTime>
  <Words>1419</Words>
  <Application>Microsoft Macintosh PowerPoint</Application>
  <PresentationFormat>Widescreen</PresentationFormat>
  <Paragraphs>158</Paragraphs>
  <Slides>13</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Arial</vt:lpstr>
      <vt:lpstr>Arial Black</vt:lpstr>
      <vt:lpstr>Calibri</vt:lpstr>
      <vt:lpstr>Monotype Sorts</vt:lpstr>
      <vt:lpstr>Times New Roman</vt:lpstr>
      <vt:lpstr>Office Theme</vt:lpstr>
      <vt:lpstr>Document</vt:lpstr>
      <vt:lpstr>TGax CRC Teleconference Agendas: August -September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August 04th Teleconference Agenda</vt:lpstr>
      <vt:lpstr>Candidate CIDs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92</cp:revision>
  <cp:lastPrinted>1601-01-01T00:00:00Z</cp:lastPrinted>
  <dcterms:created xsi:type="dcterms:W3CDTF">2019-08-14T12:42:27Z</dcterms:created>
  <dcterms:modified xsi:type="dcterms:W3CDTF">2020-08-02T16:49:27Z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