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162-00-00bb-tgbb-common-phy-mode-and-lc-he-phy-mode-center-frequency-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03 </a:t>
            </a:r>
            <a:r>
              <a:rPr lang="en-US" altLang="en-US" dirty="0" err="1"/>
              <a:t>Agu</a:t>
            </a:r>
            <a:r>
              <a:rPr lang="en-US" altLang="en-US" dirty="0"/>
              <a:t>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2020-07-31</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err="1"/>
              <a:t>TGbb</a:t>
            </a:r>
            <a:r>
              <a:rPr lang="en-GB" altLang="en-US" dirty="0"/>
              <a:t> centre freq. discussion</a:t>
            </a:r>
          </a:p>
          <a:p>
            <a:pPr lvl="1" algn="just"/>
            <a:r>
              <a:rPr lang="en-GB" altLang="en-US" dirty="0"/>
              <a:t>- </a:t>
            </a:r>
            <a:r>
              <a:rPr lang="en-GB" altLang="en-US" dirty="0">
                <a:hlinkClick r:id="rId3"/>
              </a:rPr>
              <a:t>https://mentor.ieee.org/802.11/dcn/20/11-20-1162-00-00bb-tgbb-common-phy-mode-and-lc-he-phy-mode-center-frequency-discussion.pptx</a:t>
            </a:r>
            <a:r>
              <a:rPr lang="en-GB" altLang="en-US" dirty="0"/>
              <a:t> </a:t>
            </a:r>
          </a:p>
          <a:p>
            <a:pPr marL="57150" indent="0" algn="just"/>
            <a:r>
              <a:rPr lang="en-GB" altLang="en-US" dirty="0"/>
              <a:t>Conf. call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03 August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1624</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03 Agu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25</cp:revision>
  <cp:lastPrinted>1601-01-01T00:00:00Z</cp:lastPrinted>
  <dcterms:created xsi:type="dcterms:W3CDTF">2019-08-08T09:50:31Z</dcterms:created>
  <dcterms:modified xsi:type="dcterms:W3CDTF">2020-07-31T11:25:17Z</dcterms:modified>
</cp:coreProperties>
</file>