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21" r:id="rId13"/>
    <p:sldId id="370" r:id="rId14"/>
    <p:sldId id="369" r:id="rId15"/>
    <p:sldId id="2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ED8FEA-E318-4FE8-9B18-97ABA933B947}" v="4" dt="2020-07-27T19:35:02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4" d="100"/>
          <a:sy n="74" d="100"/>
        </p:scale>
        <p:origin x="72" y="7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C2ED8FEA-E318-4FE8-9B18-97ABA933B947}"/>
    <pc:docChg chg="undo custSel addSld delSld modSld modMainMaster">
      <pc:chgData name="Joseph Levy" userId="3766db8f-7892-44ce-ae9b-8fce39950acf" providerId="ADAL" clId="{C2ED8FEA-E318-4FE8-9B18-97ABA933B947}" dt="2020-07-27T20:11:06.520" v="640" actId="404"/>
      <pc:docMkLst>
        <pc:docMk/>
      </pc:docMkLst>
      <pc:sldChg chg="modSp mod">
        <pc:chgData name="Joseph Levy" userId="3766db8f-7892-44ce-ae9b-8fce39950acf" providerId="ADAL" clId="{C2ED8FEA-E318-4FE8-9B18-97ABA933B947}" dt="2020-07-27T19:23:00.903" v="2" actId="6549"/>
        <pc:sldMkLst>
          <pc:docMk/>
          <pc:sldMk cId="0" sldId="256"/>
        </pc:sldMkLst>
        <pc:spChg chg="mod">
          <ac:chgData name="Joseph Levy" userId="3766db8f-7892-44ce-ae9b-8fce39950acf" providerId="ADAL" clId="{C2ED8FEA-E318-4FE8-9B18-97ABA933B947}" dt="2020-07-27T19:23:00.903" v="2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C2ED8FEA-E318-4FE8-9B18-97ABA933B947}" dt="2020-07-27T19:23:36.801" v="10" actId="20577"/>
        <pc:sldMkLst>
          <pc:docMk/>
          <pc:sldMk cId="0" sldId="257"/>
        </pc:sldMkLst>
        <pc:spChg chg="mod">
          <ac:chgData name="Joseph Levy" userId="3766db8f-7892-44ce-ae9b-8fce39950acf" providerId="ADAL" clId="{C2ED8FEA-E318-4FE8-9B18-97ABA933B947}" dt="2020-07-27T19:23:36.801" v="1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C2ED8FEA-E318-4FE8-9B18-97ABA933B947}" dt="2020-07-27T19:25:30.424" v="30" actId="404"/>
        <pc:sldMkLst>
          <pc:docMk/>
          <pc:sldMk cId="3512326192" sldId="265"/>
        </pc:sldMkLst>
        <pc:spChg chg="mod">
          <ac:chgData name="Joseph Levy" userId="3766db8f-7892-44ce-ae9b-8fce39950acf" providerId="ADAL" clId="{C2ED8FEA-E318-4FE8-9B18-97ABA933B947}" dt="2020-07-27T19:25:30.424" v="30" actId="404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C2ED8FEA-E318-4FE8-9B18-97ABA933B947}" dt="2020-07-27T19:50:35.965" v="639" actId="20577"/>
        <pc:sldMkLst>
          <pc:docMk/>
          <pc:sldMk cId="2555810336" sldId="266"/>
        </pc:sldMkLst>
        <pc:spChg chg="mod">
          <ac:chgData name="Joseph Levy" userId="3766db8f-7892-44ce-ae9b-8fce39950acf" providerId="ADAL" clId="{C2ED8FEA-E318-4FE8-9B18-97ABA933B947}" dt="2020-07-27T19:50:35.965" v="639" actId="20577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C2ED8FEA-E318-4FE8-9B18-97ABA933B947}" dt="2020-07-27T19:48:26.125" v="625" actId="20577"/>
        <pc:sldMkLst>
          <pc:docMk/>
          <pc:sldMk cId="884494122" sldId="274"/>
        </pc:sldMkLst>
        <pc:spChg chg="mod">
          <ac:chgData name="Joseph Levy" userId="3766db8f-7892-44ce-ae9b-8fce39950acf" providerId="ADAL" clId="{C2ED8FEA-E318-4FE8-9B18-97ABA933B947}" dt="2020-07-27T19:48:26.125" v="625" actId="20577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C2ED8FEA-E318-4FE8-9B18-97ABA933B947}" dt="2020-07-27T20:11:06.520" v="640" actId="404"/>
        <pc:sldMkLst>
          <pc:docMk/>
          <pc:sldMk cId="1419489285" sldId="321"/>
        </pc:sldMkLst>
        <pc:spChg chg="mod">
          <ac:chgData name="Joseph Levy" userId="3766db8f-7892-44ce-ae9b-8fce39950acf" providerId="ADAL" clId="{C2ED8FEA-E318-4FE8-9B18-97ABA933B947}" dt="2020-07-27T19:45:05.223" v="504" actId="14100"/>
          <ac:spMkLst>
            <pc:docMk/>
            <pc:sldMk cId="1419489285" sldId="321"/>
            <ac:spMk id="2" creationId="{00000000-0000-0000-0000-000000000000}"/>
          </ac:spMkLst>
        </pc:spChg>
        <pc:spChg chg="mod">
          <ac:chgData name="Joseph Levy" userId="3766db8f-7892-44ce-ae9b-8fce39950acf" providerId="ADAL" clId="{C2ED8FEA-E318-4FE8-9B18-97ABA933B947}" dt="2020-07-27T20:11:06.520" v="640" actId="404"/>
          <ac:spMkLst>
            <pc:docMk/>
            <pc:sldMk cId="1419489285" sldId="321"/>
            <ac:spMk id="3" creationId="{00000000-0000-0000-0000-000000000000}"/>
          </ac:spMkLst>
        </pc:spChg>
      </pc:sldChg>
      <pc:sldChg chg="del">
        <pc:chgData name="Joseph Levy" userId="3766db8f-7892-44ce-ae9b-8fce39950acf" providerId="ADAL" clId="{C2ED8FEA-E318-4FE8-9B18-97ABA933B947}" dt="2020-07-27T19:27:14.315" v="34" actId="47"/>
        <pc:sldMkLst>
          <pc:docMk/>
          <pc:sldMk cId="1628029021" sldId="334"/>
        </pc:sldMkLst>
      </pc:sldChg>
      <pc:sldChg chg="modSp mod">
        <pc:chgData name="Joseph Levy" userId="3766db8f-7892-44ce-ae9b-8fce39950acf" providerId="ADAL" clId="{C2ED8FEA-E318-4FE8-9B18-97ABA933B947}" dt="2020-07-27T19:32:31.366" v="152" actId="404"/>
        <pc:sldMkLst>
          <pc:docMk/>
          <pc:sldMk cId="2341275083" sldId="367"/>
        </pc:sldMkLst>
        <pc:spChg chg="mod">
          <ac:chgData name="Joseph Levy" userId="3766db8f-7892-44ce-ae9b-8fce39950acf" providerId="ADAL" clId="{C2ED8FEA-E318-4FE8-9B18-97ABA933B947}" dt="2020-07-27T19:32:31.366" v="152" actId="404"/>
          <ac:spMkLst>
            <pc:docMk/>
            <pc:sldMk cId="2341275083" sldId="367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C2ED8FEA-E318-4FE8-9B18-97ABA933B947}" dt="2020-07-27T19:34:06.779" v="158" actId="6549"/>
        <pc:sldMkLst>
          <pc:docMk/>
          <pc:sldMk cId="894173404" sldId="369"/>
        </pc:sldMkLst>
        <pc:spChg chg="mod">
          <ac:chgData name="Joseph Levy" userId="3766db8f-7892-44ce-ae9b-8fce39950acf" providerId="ADAL" clId="{C2ED8FEA-E318-4FE8-9B18-97ABA933B947}" dt="2020-07-27T19:33:54.224" v="156" actId="6549"/>
          <ac:spMkLst>
            <pc:docMk/>
            <pc:sldMk cId="894173404" sldId="369"/>
            <ac:spMk id="2" creationId="{00000000-0000-0000-0000-000000000000}"/>
          </ac:spMkLst>
        </pc:spChg>
        <pc:spChg chg="mod">
          <ac:chgData name="Joseph Levy" userId="3766db8f-7892-44ce-ae9b-8fce39950acf" providerId="ADAL" clId="{C2ED8FEA-E318-4FE8-9B18-97ABA933B947}" dt="2020-07-27T19:34:06.779" v="158" actId="6549"/>
          <ac:spMkLst>
            <pc:docMk/>
            <pc:sldMk cId="894173404" sldId="369"/>
            <ac:spMk id="3" creationId="{00000000-0000-0000-0000-000000000000}"/>
          </ac:spMkLst>
        </pc:spChg>
      </pc:sldChg>
      <pc:sldChg chg="del">
        <pc:chgData name="Joseph Levy" userId="3766db8f-7892-44ce-ae9b-8fce39950acf" providerId="ADAL" clId="{C2ED8FEA-E318-4FE8-9B18-97ABA933B947}" dt="2020-07-27T19:27:12.326" v="33" actId="47"/>
        <pc:sldMkLst>
          <pc:docMk/>
          <pc:sldMk cId="228013750" sldId="370"/>
        </pc:sldMkLst>
      </pc:sldChg>
      <pc:sldChg chg="add">
        <pc:chgData name="Joseph Levy" userId="3766db8f-7892-44ce-ae9b-8fce39950acf" providerId="ADAL" clId="{C2ED8FEA-E318-4FE8-9B18-97ABA933B947}" dt="2020-07-27T19:35:02.154" v="159"/>
        <pc:sldMkLst>
          <pc:docMk/>
          <pc:sldMk cId="2972509850" sldId="370"/>
        </pc:sldMkLst>
      </pc:sldChg>
      <pc:sldMasterChg chg="modSp mod">
        <pc:chgData name="Joseph Levy" userId="3766db8f-7892-44ce-ae9b-8fce39950acf" providerId="ADAL" clId="{C2ED8FEA-E318-4FE8-9B18-97ABA933B947}" dt="2020-07-27T19:50:11.336" v="638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C2ED8FEA-E318-4FE8-9B18-97ABA933B947}" dt="2020-07-27T19:50:11.336" v="638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802.11-20/1139r0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d=07/28/2020&amp;p=3130400005&amp;t=4720004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2019-07-28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154594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Discussion /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4876800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11-20/0013r4 </a:t>
            </a:r>
            <a:r>
              <a:rPr lang="en-US" sz="3200" b="0" dirty="0"/>
              <a:t>“Draft technical report on interworking between 3GPP 5G network &amp; WLAN”, Hyun Seo OH (ETRI), et al.</a:t>
            </a:r>
          </a:p>
          <a:p>
            <a:pPr marL="0" indent="0">
              <a:spcBef>
                <a:spcPts val="200"/>
              </a:spcBef>
              <a:defRPr/>
            </a:pPr>
            <a:endParaRPr lang="en-US" sz="3200" b="0" dirty="0"/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724" y="1296986"/>
            <a:ext cx="11374437" cy="5027614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dirty="0"/>
              <a:t>Should the AANI SC request an 802.11 WG comment collection on the “Draft technical report on interworking between 3GPP 5G network &amp; WLAN" 11-20/0013R4?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800" b="0" dirty="0"/>
              <a:t>Yes: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800" b="0" dirty="0"/>
              <a:t>No: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800" b="0" dirty="0"/>
              <a:t>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173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900914" y="1219200"/>
            <a:ext cx="10777008" cy="5256214"/>
          </a:xfrm>
        </p:spPr>
        <p:txBody>
          <a:bodyPr/>
          <a:lstStyle/>
          <a:p>
            <a:r>
              <a:rPr lang="it-IT" altLang="en-US" sz="2000" b="0" i="1" dirty="0"/>
              <a:t>802.11 WG Plenary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	</a:t>
            </a:r>
            <a:r>
              <a:rPr lang="it-IT" altLang="en-US" sz="1800" b="0" i="1" dirty="0"/>
              <a:t>16 July 2020 9am-11am EDT </a:t>
            </a:r>
            <a:r>
              <a:rPr lang="it-IT" altLang="en-US" sz="1600" b="0" i="1" dirty="0"/>
              <a:t>– Closing Plenary, including motions. (Announce AANI SC Comment Collection)</a:t>
            </a:r>
          </a:p>
          <a:p>
            <a:r>
              <a:rPr lang="it-IT" altLang="en-US" sz="2000" dirty="0"/>
              <a:t>AANI SC Teleconference Plan: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>
                <a:latin typeface="Times New Roman" panose="02020603050405020304" pitchFamily="18" charset="0"/>
              </a:rPr>
              <a:t>Tuesday </a:t>
            </a:r>
            <a:r>
              <a:rPr lang="en-US" dirty="0">
                <a:latin typeface="Times New Roman" panose="02020603050405020304" pitchFamily="18" charset="0"/>
              </a:rPr>
              <a:t>25 August 9:00am-10:00am ET: </a:t>
            </a:r>
            <a:r>
              <a:rPr lang="it-IT" altLang="en-US" dirty="0"/>
              <a:t>Review comments, Assign comments for resolution.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1 September 9:00am-10:00am ET: Comment resolution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8 September 9:00am-10:00am ET: Comment resolution</a:t>
            </a: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pPr marL="57150" indent="0"/>
            <a:r>
              <a:rPr lang="it-IT" altLang="en-US" sz="2000" dirty="0"/>
              <a:t>Note: September Interim Meeting (14-17 September)</a:t>
            </a:r>
            <a:endParaRPr lang="it-IT" altLang="en-US" sz="2000" b="1" dirty="0">
              <a:cs typeface="+mn-cs"/>
            </a:endParaRP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28 July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400" dirty="0">
                <a:hlinkClick r:id="rId3"/>
              </a:rPr>
              <a:t>https://imat.ieee.org/802.11/attendance-log?d=07/28/2020&amp;p=3130400005&amp;t=47200043</a:t>
            </a:r>
            <a:r>
              <a:rPr lang="en-US" altLang="en-US" sz="1600" dirty="0"/>
              <a:t> </a:t>
            </a:r>
            <a:endParaRPr lang="en-US" altLang="en-US" sz="24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WG Plenary Motions are in order – so Motions can be made.</a:t>
            </a:r>
          </a:p>
          <a:p>
            <a:pPr lvl="1" eaLnBrk="1" hangingPunct="1"/>
            <a:r>
              <a:rPr lang="en-US" altLang="en-US" sz="2400" dirty="0"/>
              <a:t>	Anyone present can vote or make motions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Approval of Minutes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/>
              <a:t>On interworking between 3GPP 5G network &amp; WLAN 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11-20/0013r4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Straw Poll on comment collection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chemeClr val="tx1"/>
                </a:solidFill>
                <a:cs typeface="+mn-cs"/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 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Plan Coming into the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116586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0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Given the 10 to 10 tie </a:t>
            </a:r>
            <a:r>
              <a:rPr lang="en-US" sz="2000" b="0" dirty="0">
                <a:latin typeface="Times New Roman" panose="02020603050405020304" pitchFamily="18" charset="0"/>
              </a:rPr>
              <a:t>result of the e-mail Straw Poll the AANI SC Chair </a:t>
            </a:r>
            <a:r>
              <a:rPr lang="en-GB" sz="2000" b="0" dirty="0">
                <a:latin typeface="Times New Roman" panose="02020603050405020304" pitchFamily="18" charset="0"/>
              </a:rPr>
              <a:t>requests and encourages the authors and commenters work together to: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2400" b="0" dirty="0">
                <a:latin typeface="Times New Roman" panose="02020603050405020304" pitchFamily="18" charset="0"/>
              </a:rPr>
              <a:t>Continue discussion on the AANI SC email reflector</a:t>
            </a:r>
            <a:endParaRPr lang="en-US" sz="2400" b="0" dirty="0">
              <a:latin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2400" b="0" dirty="0">
                <a:latin typeface="Times New Roman" panose="02020603050405020304" pitchFamily="18" charset="0"/>
              </a:rPr>
              <a:t>Authors: to update the report (to 11-20/0013r4) considering the comments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2400" dirty="0">
                <a:latin typeface="Times New Roman" panose="02020603050405020304" pitchFamily="18" charset="0"/>
              </a:rPr>
              <a:t>C</a:t>
            </a:r>
            <a:r>
              <a:rPr lang="en-GB" sz="2400" b="0" dirty="0">
                <a:latin typeface="Times New Roman" panose="02020603050405020304" pitchFamily="18" charset="0"/>
              </a:rPr>
              <a:t>ommenters: are encouraged to provide text/graphic contributions</a:t>
            </a:r>
            <a:endParaRPr lang="en-US" sz="2400" dirty="0">
              <a:latin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</a:rPr>
              <a:t>Authors</a:t>
            </a:r>
            <a:r>
              <a:rPr lang="en-GB" sz="2400" b="0" dirty="0">
                <a:latin typeface="Times New Roman" panose="02020603050405020304" pitchFamily="18" charset="0"/>
              </a:rPr>
              <a:t>: to provide an updated report for this meeting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2800" dirty="0">
                <a:latin typeface="Times New Roman" panose="02020603050405020304" pitchFamily="18" charset="0"/>
              </a:rPr>
              <a:t>F</a:t>
            </a:r>
            <a:r>
              <a:rPr lang="en-GB" sz="2800" b="0" dirty="0">
                <a:latin typeface="Times New Roman" panose="02020603050405020304" pitchFamily="18" charset="0"/>
              </a:rPr>
              <a:t>ollowing the 28 July teleconference, the Chair to request the 802.11 WG chair to start a 20-day WG comment collection: 31 July - 20 August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2800" dirty="0">
                <a:latin typeface="Times New Roman" panose="02020603050405020304" pitchFamily="18" charset="0"/>
              </a:rPr>
              <a:t>Comment resolution meetings: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600" dirty="0">
                <a:latin typeface="Times New Roman" panose="02020603050405020304" pitchFamily="18" charset="0"/>
              </a:rPr>
              <a:t>Tuesday </a:t>
            </a:r>
            <a:r>
              <a:rPr lang="en-US" sz="2600" dirty="0">
                <a:latin typeface="Times New Roman" panose="02020603050405020304" pitchFamily="18" charset="0"/>
              </a:rPr>
              <a:t>25 August 9:00am-10:00am ET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600" dirty="0">
                <a:latin typeface="Times New Roman" panose="02020603050405020304" pitchFamily="18" charset="0"/>
              </a:rPr>
              <a:t>T</a:t>
            </a:r>
            <a:r>
              <a:rPr lang="en-US" altLang="en-US" sz="2800" dirty="0">
                <a:latin typeface="Times New Roman" panose="02020603050405020304" pitchFamily="18" charset="0"/>
              </a:rPr>
              <a:t>uesday </a:t>
            </a:r>
            <a:r>
              <a:rPr lang="en-US" sz="2800" dirty="0">
                <a:latin typeface="Times New Roman" panose="02020603050405020304" pitchFamily="18" charset="0"/>
              </a:rPr>
              <a:t>1 September 9:00am-10:00am ET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800" dirty="0">
                <a:latin typeface="Times New Roman" panose="02020603050405020304" pitchFamily="18" charset="0"/>
              </a:rPr>
              <a:t>Tuesday </a:t>
            </a:r>
            <a:r>
              <a:rPr lang="en-US" sz="2800" dirty="0">
                <a:latin typeface="Times New Roman" panose="02020603050405020304" pitchFamily="18" charset="0"/>
              </a:rPr>
              <a:t>8 September 9:00am-10:00am ET</a:t>
            </a:r>
          </a:p>
          <a:p>
            <a:pPr marL="1257300" lvl="3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en-US" sz="1800" b="0" dirty="0">
                <a:latin typeface="Times New Roman" panose="02020603050405020304" pitchFamily="18" charset="0"/>
              </a:rPr>
              <a:t>Additional teleconference as requested with 10 days’ notification</a:t>
            </a:r>
            <a:endParaRPr lang="en-US" altLang="en-US" sz="1200" b="0" dirty="0">
              <a:latin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600" b="0" dirty="0"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36488</TotalTime>
  <Words>1473</Words>
  <Application>Microsoft Office PowerPoint</Application>
  <PresentationFormat>Widescreen</PresentationFormat>
  <Paragraphs>173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Plan Coming into the Meeting</vt:lpstr>
      <vt:lpstr>Discussion / Contributions</vt:lpstr>
      <vt:lpstr>Straw Poll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410</cp:revision>
  <cp:lastPrinted>1601-01-01T00:00:00Z</cp:lastPrinted>
  <dcterms:created xsi:type="dcterms:W3CDTF">2017-06-02T20:57:23Z</dcterms:created>
  <dcterms:modified xsi:type="dcterms:W3CDTF">2020-07-27T20:11:29Z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