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57" r:id="rId6"/>
    <p:sldId id="262" r:id="rId7"/>
    <p:sldId id="263" r:id="rId8"/>
    <p:sldId id="264" r:id="rId9"/>
    <p:sldId id="265" r:id="rId10"/>
    <p:sldId id="267" r:id="rId11"/>
    <p:sldId id="268"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04418A-A24E-4FCC-AA8E-772198866F61}" v="26" dt="2020-07-21T15:42:47.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p:cViewPr varScale="1">
        <p:scale>
          <a:sx n="80" d="100"/>
          <a:sy n="80" d="100"/>
        </p:scale>
        <p:origin x="72" y="6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3BC65189-A59C-46C6-9A61-957A9DB43A4C}"/>
    <pc:docChg chg="undo custSel addSld delSld modSld">
      <pc:chgData name="Joseph Levy" userId="3766db8f-7892-44ce-ae9b-8fce39950acf" providerId="ADAL" clId="{3BC65189-A59C-46C6-9A61-957A9DB43A4C}" dt="2020-06-15T22:57:06.241" v="965" actId="14100"/>
      <pc:docMkLst>
        <pc:docMk/>
      </pc:docMkLst>
      <pc:sldChg chg="modSp mod">
        <pc:chgData name="Joseph Levy" userId="3766db8f-7892-44ce-ae9b-8fce39950acf" providerId="ADAL" clId="{3BC65189-A59C-46C6-9A61-957A9DB43A4C}" dt="2020-06-15T22:33:48.226" v="21" actId="6549"/>
        <pc:sldMkLst>
          <pc:docMk/>
          <pc:sldMk cId="0" sldId="256"/>
        </pc:sldMkLst>
        <pc:spChg chg="mod">
          <ac:chgData name="Joseph Levy" userId="3766db8f-7892-44ce-ae9b-8fce39950acf" providerId="ADAL" clId="{3BC65189-A59C-46C6-9A61-957A9DB43A4C}" dt="2020-06-15T22:33:48.226" v="21" actId="6549"/>
          <ac:spMkLst>
            <pc:docMk/>
            <pc:sldMk cId="0" sldId="256"/>
            <ac:spMk id="3074" creationId="{00000000-0000-0000-0000-000000000000}"/>
          </ac:spMkLst>
        </pc:spChg>
        <pc:graphicFrameChg chg="mod">
          <ac:chgData name="Joseph Levy" userId="3766db8f-7892-44ce-ae9b-8fce39950acf" providerId="ADAL" clId="{3BC65189-A59C-46C6-9A61-957A9DB43A4C}" dt="2020-06-15T22:33:29.978" v="9" actId="1076"/>
          <ac:graphicFrameMkLst>
            <pc:docMk/>
            <pc:sldMk cId="0" sldId="256"/>
            <ac:graphicFrameMk id="3075" creationId="{00000000-0000-0000-0000-000000000000}"/>
          </ac:graphicFrameMkLst>
        </pc:graphicFrameChg>
      </pc:sldChg>
      <pc:sldChg chg="modSp mod">
        <pc:chgData name="Joseph Levy" userId="3766db8f-7892-44ce-ae9b-8fce39950acf" providerId="ADAL" clId="{3BC65189-A59C-46C6-9A61-957A9DB43A4C}" dt="2020-06-15T22:41:46.514" v="906" actId="20577"/>
        <pc:sldMkLst>
          <pc:docMk/>
          <pc:sldMk cId="0" sldId="257"/>
        </pc:sldMkLst>
        <pc:spChg chg="mod">
          <ac:chgData name="Joseph Levy" userId="3766db8f-7892-44ce-ae9b-8fce39950acf" providerId="ADAL" clId="{3BC65189-A59C-46C6-9A61-957A9DB43A4C}" dt="2020-06-15T22:41:46.514" v="906" actId="20577"/>
          <ac:spMkLst>
            <pc:docMk/>
            <pc:sldMk cId="0" sldId="257"/>
            <ac:spMk id="4098" creationId="{00000000-0000-0000-0000-000000000000}"/>
          </ac:spMkLst>
        </pc:spChg>
      </pc:sldChg>
      <pc:sldChg chg="del">
        <pc:chgData name="Joseph Levy" userId="3766db8f-7892-44ce-ae9b-8fce39950acf" providerId="ADAL" clId="{3BC65189-A59C-46C6-9A61-957A9DB43A4C}" dt="2020-06-15T22:42:00.102" v="907" actId="47"/>
        <pc:sldMkLst>
          <pc:docMk/>
          <pc:sldMk cId="0" sldId="258"/>
        </pc:sldMkLst>
      </pc:sldChg>
      <pc:sldChg chg="del">
        <pc:chgData name="Joseph Levy" userId="3766db8f-7892-44ce-ae9b-8fce39950acf" providerId="ADAL" clId="{3BC65189-A59C-46C6-9A61-957A9DB43A4C}" dt="2020-06-15T22:42:01.230" v="908" actId="47"/>
        <pc:sldMkLst>
          <pc:docMk/>
          <pc:sldMk cId="0" sldId="259"/>
        </pc:sldMkLst>
      </pc:sldChg>
      <pc:sldChg chg="del">
        <pc:chgData name="Joseph Levy" userId="3766db8f-7892-44ce-ae9b-8fce39950acf" providerId="ADAL" clId="{3BC65189-A59C-46C6-9A61-957A9DB43A4C}" dt="2020-06-15T22:42:03.592" v="909" actId="47"/>
        <pc:sldMkLst>
          <pc:docMk/>
          <pc:sldMk cId="0" sldId="260"/>
        </pc:sldMkLst>
      </pc:sldChg>
      <pc:sldChg chg="del">
        <pc:chgData name="Joseph Levy" userId="3766db8f-7892-44ce-ae9b-8fce39950acf" providerId="ADAL" clId="{3BC65189-A59C-46C6-9A61-957A9DB43A4C}" dt="2020-06-15T22:42:06.328" v="910" actId="47"/>
        <pc:sldMkLst>
          <pc:docMk/>
          <pc:sldMk cId="0" sldId="261"/>
        </pc:sldMkLst>
      </pc:sldChg>
      <pc:sldChg chg="modSp mod">
        <pc:chgData name="Joseph Levy" userId="3766db8f-7892-44ce-ae9b-8fce39950acf" providerId="ADAL" clId="{3BC65189-A59C-46C6-9A61-957A9DB43A4C}" dt="2020-06-15T22:43:38.574" v="942" actId="6549"/>
        <pc:sldMkLst>
          <pc:docMk/>
          <pc:sldMk cId="0" sldId="263"/>
        </pc:sldMkLst>
        <pc:spChg chg="mod">
          <ac:chgData name="Joseph Levy" userId="3766db8f-7892-44ce-ae9b-8fce39950acf" providerId="ADAL" clId="{3BC65189-A59C-46C6-9A61-957A9DB43A4C}" dt="2020-06-15T22:43:38.574" v="942" actId="6549"/>
          <ac:spMkLst>
            <pc:docMk/>
            <pc:sldMk cId="0" sldId="263"/>
            <ac:spMk id="3" creationId="{00000000-0000-0000-0000-000000000000}"/>
          </ac:spMkLst>
        </pc:spChg>
      </pc:sldChg>
      <pc:sldChg chg="addSp delSp modSp add mod">
        <pc:chgData name="Joseph Levy" userId="3766db8f-7892-44ce-ae9b-8fce39950acf" providerId="ADAL" clId="{3BC65189-A59C-46C6-9A61-957A9DB43A4C}" dt="2020-06-15T22:57:06.241" v="965" actId="14100"/>
        <pc:sldMkLst>
          <pc:docMk/>
          <pc:sldMk cId="2073910988" sldId="266"/>
        </pc:sldMkLst>
        <pc:spChg chg="mod">
          <ac:chgData name="Joseph Levy" userId="3766db8f-7892-44ce-ae9b-8fce39950acf" providerId="ADAL" clId="{3BC65189-A59C-46C6-9A61-957A9DB43A4C}" dt="2020-06-15T22:56:21.592" v="959" actId="20577"/>
          <ac:spMkLst>
            <pc:docMk/>
            <pc:sldMk cId="2073910988" sldId="266"/>
            <ac:spMk id="11265" creationId="{00000000-0000-0000-0000-000000000000}"/>
          </ac:spMkLst>
        </pc:spChg>
        <pc:picChg chg="add mod">
          <ac:chgData name="Joseph Levy" userId="3766db8f-7892-44ce-ae9b-8fce39950acf" providerId="ADAL" clId="{3BC65189-A59C-46C6-9A61-957A9DB43A4C}" dt="2020-06-15T22:57:06.241" v="965" actId="14100"/>
          <ac:picMkLst>
            <pc:docMk/>
            <pc:sldMk cId="2073910988" sldId="266"/>
            <ac:picMk id="2" creationId="{0189DD62-E2E0-40C1-9AD2-9E0B085B0254}"/>
          </ac:picMkLst>
        </pc:picChg>
        <pc:picChg chg="del">
          <ac:chgData name="Joseph Levy" userId="3766db8f-7892-44ce-ae9b-8fce39950acf" providerId="ADAL" clId="{3BC65189-A59C-46C6-9A61-957A9DB43A4C}" dt="2020-06-15T22:56:29.899" v="960" actId="478"/>
          <ac:picMkLst>
            <pc:docMk/>
            <pc:sldMk cId="2073910988" sldId="266"/>
            <ac:picMk id="7" creationId="{D537370F-E6F4-4481-A192-EE2713CC3639}"/>
          </ac:picMkLst>
        </pc:picChg>
      </pc:sldChg>
    </pc:docChg>
  </pc:docChgLst>
  <pc:docChgLst>
    <pc:chgData name="Joseph Levy" userId="3766db8f-7892-44ce-ae9b-8fce39950acf" providerId="ADAL" clId="{D204418A-A24E-4FCC-AA8E-772198866F61}"/>
    <pc:docChg chg="undo custSel addSld delSld modSld modMainMaster">
      <pc:chgData name="Joseph Levy" userId="3766db8f-7892-44ce-ae9b-8fce39950acf" providerId="ADAL" clId="{D204418A-A24E-4FCC-AA8E-772198866F61}" dt="2020-07-21T21:27:07.457" v="3212" actId="20577"/>
      <pc:docMkLst>
        <pc:docMk/>
      </pc:docMkLst>
      <pc:sldChg chg="modSp mod">
        <pc:chgData name="Joseph Levy" userId="3766db8f-7892-44ce-ae9b-8fce39950acf" providerId="ADAL" clId="{D204418A-A24E-4FCC-AA8E-772198866F61}" dt="2020-07-21T21:25:44.951" v="3208" actId="6549"/>
        <pc:sldMkLst>
          <pc:docMk/>
          <pc:sldMk cId="0" sldId="256"/>
        </pc:sldMkLst>
        <pc:spChg chg="mod">
          <ac:chgData name="Joseph Levy" userId="3766db8f-7892-44ce-ae9b-8fce39950acf" providerId="ADAL" clId="{D204418A-A24E-4FCC-AA8E-772198866F61}" dt="2020-07-21T21:25:44.951" v="3208" actId="6549"/>
          <ac:spMkLst>
            <pc:docMk/>
            <pc:sldMk cId="0" sldId="256"/>
            <ac:spMk id="3074" creationId="{00000000-0000-0000-0000-000000000000}"/>
          </ac:spMkLst>
        </pc:spChg>
        <pc:graphicFrameChg chg="mod">
          <ac:chgData name="Joseph Levy" userId="3766db8f-7892-44ce-ae9b-8fce39950acf" providerId="ADAL" clId="{D204418A-A24E-4FCC-AA8E-772198866F61}" dt="2020-07-21T15:42:47.434" v="3195"/>
          <ac:graphicFrameMkLst>
            <pc:docMk/>
            <pc:sldMk cId="0" sldId="256"/>
            <ac:graphicFrameMk id="3075" creationId="{00000000-0000-0000-0000-000000000000}"/>
          </ac:graphicFrameMkLst>
        </pc:graphicFrameChg>
      </pc:sldChg>
      <pc:sldChg chg="modSp mod">
        <pc:chgData name="Joseph Levy" userId="3766db8f-7892-44ce-ae9b-8fce39950acf" providerId="ADAL" clId="{D204418A-A24E-4FCC-AA8E-772198866F61}" dt="2020-07-07T18:48:23.388" v="224" actId="6549"/>
        <pc:sldMkLst>
          <pc:docMk/>
          <pc:sldMk cId="0" sldId="257"/>
        </pc:sldMkLst>
        <pc:spChg chg="mod">
          <ac:chgData name="Joseph Levy" userId="3766db8f-7892-44ce-ae9b-8fce39950acf" providerId="ADAL" clId="{D204418A-A24E-4FCC-AA8E-772198866F61}" dt="2020-07-07T18:48:23.388" v="224" actId="6549"/>
          <ac:spMkLst>
            <pc:docMk/>
            <pc:sldMk cId="0" sldId="257"/>
            <ac:spMk id="4098" creationId="{00000000-0000-0000-0000-000000000000}"/>
          </ac:spMkLst>
        </pc:spChg>
      </pc:sldChg>
      <pc:sldChg chg="modSp mod">
        <pc:chgData name="Joseph Levy" userId="3766db8f-7892-44ce-ae9b-8fce39950acf" providerId="ADAL" clId="{D204418A-A24E-4FCC-AA8E-772198866F61}" dt="2020-07-07T19:24:18.473" v="1511" actId="20577"/>
        <pc:sldMkLst>
          <pc:docMk/>
          <pc:sldMk cId="0" sldId="262"/>
        </pc:sldMkLst>
        <pc:spChg chg="mod">
          <ac:chgData name="Joseph Levy" userId="3766db8f-7892-44ce-ae9b-8fce39950acf" providerId="ADAL" clId="{D204418A-A24E-4FCC-AA8E-772198866F61}" dt="2020-07-07T19:13:21.407" v="1181" actId="14100"/>
          <ac:spMkLst>
            <pc:docMk/>
            <pc:sldMk cId="0" sldId="262"/>
            <ac:spMk id="2" creationId="{00000000-0000-0000-0000-000000000000}"/>
          </ac:spMkLst>
        </pc:spChg>
        <pc:spChg chg="mod">
          <ac:chgData name="Joseph Levy" userId="3766db8f-7892-44ce-ae9b-8fce39950acf" providerId="ADAL" clId="{D204418A-A24E-4FCC-AA8E-772198866F61}" dt="2020-07-07T19:24:18.473" v="1511" actId="20577"/>
          <ac:spMkLst>
            <pc:docMk/>
            <pc:sldMk cId="0" sldId="262"/>
            <ac:spMk id="9218" creationId="{00000000-0000-0000-0000-000000000000}"/>
          </ac:spMkLst>
        </pc:spChg>
      </pc:sldChg>
      <pc:sldChg chg="modSp mod">
        <pc:chgData name="Joseph Levy" userId="3766db8f-7892-44ce-ae9b-8fce39950acf" providerId="ADAL" clId="{D204418A-A24E-4FCC-AA8E-772198866F61}" dt="2020-07-21T21:12:43.807" v="3196" actId="6549"/>
        <pc:sldMkLst>
          <pc:docMk/>
          <pc:sldMk cId="0" sldId="263"/>
        </pc:sldMkLst>
        <pc:spChg chg="mod">
          <ac:chgData name="Joseph Levy" userId="3766db8f-7892-44ce-ae9b-8fce39950acf" providerId="ADAL" clId="{D204418A-A24E-4FCC-AA8E-772198866F61}" dt="2020-07-07T18:55:55.674" v="404" actId="14100"/>
          <ac:spMkLst>
            <pc:docMk/>
            <pc:sldMk cId="0" sldId="263"/>
            <ac:spMk id="2" creationId="{00000000-0000-0000-0000-000000000000}"/>
          </ac:spMkLst>
        </pc:spChg>
        <pc:spChg chg="mod">
          <ac:chgData name="Joseph Levy" userId="3766db8f-7892-44ce-ae9b-8fce39950acf" providerId="ADAL" clId="{D204418A-A24E-4FCC-AA8E-772198866F61}" dt="2020-07-21T21:12:43.807" v="3196" actId="6549"/>
          <ac:spMkLst>
            <pc:docMk/>
            <pc:sldMk cId="0" sldId="263"/>
            <ac:spMk id="3" creationId="{00000000-0000-0000-0000-000000000000}"/>
          </ac:spMkLst>
        </pc:spChg>
      </pc:sldChg>
      <pc:sldChg chg="modSp mod">
        <pc:chgData name="Joseph Levy" userId="3766db8f-7892-44ce-ae9b-8fce39950acf" providerId="ADAL" clId="{D204418A-A24E-4FCC-AA8E-772198866F61}" dt="2020-07-07T19:31:15.512" v="1625" actId="1076"/>
        <pc:sldMkLst>
          <pc:docMk/>
          <pc:sldMk cId="0" sldId="264"/>
        </pc:sldMkLst>
        <pc:spChg chg="mod">
          <ac:chgData name="Joseph Levy" userId="3766db8f-7892-44ce-ae9b-8fce39950acf" providerId="ADAL" clId="{D204418A-A24E-4FCC-AA8E-772198866F61}" dt="2020-07-07T19:31:14.233" v="1624" actId="404"/>
          <ac:spMkLst>
            <pc:docMk/>
            <pc:sldMk cId="0" sldId="264"/>
            <ac:spMk id="11265" creationId="{00000000-0000-0000-0000-000000000000}"/>
          </ac:spMkLst>
        </pc:spChg>
        <pc:picChg chg="mod">
          <ac:chgData name="Joseph Levy" userId="3766db8f-7892-44ce-ae9b-8fce39950acf" providerId="ADAL" clId="{D204418A-A24E-4FCC-AA8E-772198866F61}" dt="2020-07-07T19:31:15.512" v="1625" actId="1076"/>
          <ac:picMkLst>
            <pc:docMk/>
            <pc:sldMk cId="0" sldId="264"/>
            <ac:picMk id="7" creationId="{D537370F-E6F4-4481-A192-EE2713CC3639}"/>
          </ac:picMkLst>
        </pc:picChg>
      </pc:sldChg>
      <pc:sldChg chg="modSp mod">
        <pc:chgData name="Joseph Levy" userId="3766db8f-7892-44ce-ae9b-8fce39950acf" providerId="ADAL" clId="{D204418A-A24E-4FCC-AA8E-772198866F61}" dt="2020-07-07T18:58:05.241" v="407" actId="20577"/>
        <pc:sldMkLst>
          <pc:docMk/>
          <pc:sldMk cId="579876820" sldId="265"/>
        </pc:sldMkLst>
        <pc:spChg chg="mod">
          <ac:chgData name="Joseph Levy" userId="3766db8f-7892-44ce-ae9b-8fce39950acf" providerId="ADAL" clId="{D204418A-A24E-4FCC-AA8E-772198866F61}" dt="2020-07-07T18:58:05.241" v="407" actId="20577"/>
          <ac:spMkLst>
            <pc:docMk/>
            <pc:sldMk cId="579876820" sldId="265"/>
            <ac:spMk id="11265" creationId="{00000000-0000-0000-0000-000000000000}"/>
          </ac:spMkLst>
        </pc:spChg>
      </pc:sldChg>
      <pc:sldChg chg="del">
        <pc:chgData name="Joseph Levy" userId="3766db8f-7892-44ce-ae9b-8fce39950acf" providerId="ADAL" clId="{D204418A-A24E-4FCC-AA8E-772198866F61}" dt="2020-07-07T20:22:04.901" v="2492" actId="47"/>
        <pc:sldMkLst>
          <pc:docMk/>
          <pc:sldMk cId="2073910988" sldId="266"/>
        </pc:sldMkLst>
      </pc:sldChg>
      <pc:sldChg chg="modSp new mod">
        <pc:chgData name="Joseph Levy" userId="3766db8f-7892-44ce-ae9b-8fce39950acf" providerId="ADAL" clId="{D204418A-A24E-4FCC-AA8E-772198866F61}" dt="2020-07-07T20:21:49.825" v="2491" actId="20577"/>
        <pc:sldMkLst>
          <pc:docMk/>
          <pc:sldMk cId="3269525328" sldId="267"/>
        </pc:sldMkLst>
        <pc:spChg chg="mod">
          <ac:chgData name="Joseph Levy" userId="3766db8f-7892-44ce-ae9b-8fce39950acf" providerId="ADAL" clId="{D204418A-A24E-4FCC-AA8E-772198866F61}" dt="2020-07-07T19:41:22.499" v="1634" actId="6549"/>
          <ac:spMkLst>
            <pc:docMk/>
            <pc:sldMk cId="3269525328" sldId="267"/>
            <ac:spMk id="2" creationId="{EE7CAA8F-548E-4355-B9AB-7C90FFA123F2}"/>
          </ac:spMkLst>
        </pc:spChg>
        <pc:spChg chg="mod">
          <ac:chgData name="Joseph Levy" userId="3766db8f-7892-44ce-ae9b-8fce39950acf" providerId="ADAL" clId="{D204418A-A24E-4FCC-AA8E-772198866F61}" dt="2020-07-07T20:21:49.825" v="2491" actId="20577"/>
          <ac:spMkLst>
            <pc:docMk/>
            <pc:sldMk cId="3269525328" sldId="267"/>
            <ac:spMk id="3" creationId="{00701EF0-0AE8-4E01-A9D5-7683020DDB12}"/>
          </ac:spMkLst>
        </pc:spChg>
      </pc:sldChg>
      <pc:sldChg chg="modSp new mod">
        <pc:chgData name="Joseph Levy" userId="3766db8f-7892-44ce-ae9b-8fce39950acf" providerId="ADAL" clId="{D204418A-A24E-4FCC-AA8E-772198866F61}" dt="2020-07-21T21:16:49.240" v="3205" actId="20577"/>
        <pc:sldMkLst>
          <pc:docMk/>
          <pc:sldMk cId="248517610" sldId="268"/>
        </pc:sldMkLst>
        <pc:spChg chg="mod">
          <ac:chgData name="Joseph Levy" userId="3766db8f-7892-44ce-ae9b-8fce39950acf" providerId="ADAL" clId="{D204418A-A24E-4FCC-AA8E-772198866F61}" dt="2020-07-07T20:23:24.926" v="2505" actId="20577"/>
          <ac:spMkLst>
            <pc:docMk/>
            <pc:sldMk cId="248517610" sldId="268"/>
            <ac:spMk id="2" creationId="{57468B39-80E8-40A8-B013-BF438CB872AF}"/>
          </ac:spMkLst>
        </pc:spChg>
        <pc:spChg chg="mod">
          <ac:chgData name="Joseph Levy" userId="3766db8f-7892-44ce-ae9b-8fce39950acf" providerId="ADAL" clId="{D204418A-A24E-4FCC-AA8E-772198866F61}" dt="2020-07-21T21:16:49.240" v="3205" actId="20577"/>
          <ac:spMkLst>
            <pc:docMk/>
            <pc:sldMk cId="248517610" sldId="268"/>
            <ac:spMk id="3" creationId="{AE4AC00A-2EBB-477B-BD4F-CD310C9A1096}"/>
          </ac:spMkLst>
        </pc:spChg>
      </pc:sldChg>
      <pc:sldChg chg="new del">
        <pc:chgData name="Joseph Levy" userId="3766db8f-7892-44ce-ae9b-8fce39950acf" providerId="ADAL" clId="{D204418A-A24E-4FCC-AA8E-772198866F61}" dt="2020-07-07T20:47:09.510" v="3187" actId="2696"/>
        <pc:sldMkLst>
          <pc:docMk/>
          <pc:sldMk cId="3069550728" sldId="269"/>
        </pc:sldMkLst>
      </pc:sldChg>
      <pc:sldMasterChg chg="modSp mod">
        <pc:chgData name="Joseph Levy" userId="3766db8f-7892-44ce-ae9b-8fce39950acf" providerId="ADAL" clId="{D204418A-A24E-4FCC-AA8E-772198866F61}" dt="2020-07-21T21:27:07.457" v="3212" actId="20577"/>
        <pc:sldMasterMkLst>
          <pc:docMk/>
          <pc:sldMasterMk cId="0" sldId="2147483648"/>
        </pc:sldMasterMkLst>
        <pc:spChg chg="mod">
          <ac:chgData name="Joseph Levy" userId="3766db8f-7892-44ce-ae9b-8fce39950acf" providerId="ADAL" clId="{D204418A-A24E-4FCC-AA8E-772198866F61}" dt="2020-07-21T21:27:07.457" v="3212"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473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802.11be Architecture/Association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2020-07-17</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9349496"/>
              </p:ext>
            </p:extLst>
          </p:nvPr>
        </p:nvGraphicFramePr>
        <p:xfrm>
          <a:off x="1004888" y="2300288"/>
          <a:ext cx="10272712" cy="4003675"/>
        </p:xfrm>
        <a:graphic>
          <a:graphicData uri="http://schemas.openxmlformats.org/presentationml/2006/ole">
            <mc:AlternateContent xmlns:mc="http://schemas.openxmlformats.org/markup-compatibility/2006">
              <mc:Choice xmlns:v="urn:schemas-microsoft-com:vml" Requires="v">
                <p:oleObj spid="_x0000_s1026" name="Document" r:id="rId4" imgW="10438783" imgH="4758044" progId="Word.Document.8">
                  <p:embed/>
                </p:oleObj>
              </mc:Choice>
              <mc:Fallback>
                <p:oleObj name="Document" r:id="rId4" imgW="10438783" imgH="4758044" progId="Word.Document.8">
                  <p:embed/>
                  <p:pic>
                    <p:nvPicPr>
                      <p:cNvPr id="3075" name="Object 3"/>
                      <p:cNvPicPr>
                        <a:picLocks noChangeAspect="1" noChangeArrowheads="1"/>
                      </p:cNvPicPr>
                      <p:nvPr/>
                    </p:nvPicPr>
                    <p:blipFill>
                      <a:blip r:embed="rId5"/>
                      <a:srcRect/>
                      <a:stretch>
                        <a:fillRect/>
                      </a:stretch>
                    </p:blipFill>
                    <p:spPr bwMode="auto">
                      <a:xfrm>
                        <a:off x="1004888" y="2300288"/>
                        <a:ext cx="10272712" cy="4003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802.11 TGbe has been discussing MLDs for several months, but there has been little discussion of how MLD will fit in the 802 architecture.  Top down design concepts may help progress the MLD work.  This contribution discusses an MLD architecture that is well aligned with the current 802.11 basic architecture and will hopefully allow many existing 802.11 features to be reused to support MLD operation.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GB" dirty="0"/>
              <a:t>802.11 Basic Architecture/Association (review)</a:t>
            </a:r>
          </a:p>
        </p:txBody>
      </p:sp>
      <p:sp>
        <p:nvSpPr>
          <p:cNvPr id="9218" name="Rectangle 2"/>
          <p:cNvSpPr>
            <a:spLocks noGrp="1" noChangeArrowheads="1"/>
          </p:cNvSpPr>
          <p:nvPr>
            <p:ph idx="1"/>
          </p:nvPr>
        </p:nvSpPr>
        <p:spPr>
          <a:xfrm>
            <a:off x="914401" y="1447800"/>
            <a:ext cx="10361084" cy="5027614"/>
          </a:xfrm>
          <a:ln/>
        </p:spPr>
        <p:txBody>
          <a:bodyPr/>
          <a:lstStyle/>
          <a:p>
            <a:pPr>
              <a:buFont typeface="Times New Roman" pitchFamily="16" charset="0"/>
              <a:buChar char="•"/>
            </a:pPr>
            <a:r>
              <a:rPr lang="en-GB" dirty="0"/>
              <a:t>Both the AP and non-AP STA are logical entities</a:t>
            </a:r>
          </a:p>
          <a:p>
            <a:pPr>
              <a:buFont typeface="Times New Roman" pitchFamily="16" charset="0"/>
              <a:buChar char="•"/>
            </a:pPr>
            <a:r>
              <a:rPr lang="en-GB" dirty="0"/>
              <a:t>An association defines a SAP to SAP connection between an AP MAC SAP to a non-AP MAC SAP (providing a service that allows frames received from the upper layer at a MAC SAP to be passed via the MAC/PHY over the wireless media to another PHY/MAC to its MAC SAP where it is passed to the upper layers)</a:t>
            </a:r>
          </a:p>
          <a:p>
            <a:pPr>
              <a:buFont typeface="Times New Roman" pitchFamily="16" charset="0"/>
              <a:buChar char="•"/>
            </a:pPr>
            <a:r>
              <a:rPr lang="en-GB" dirty="0"/>
              <a:t>Reassociation is a means to redefine a SAP to SAP connection to either the same or different AP MAC SAP and a non-AP MAC SAP while maintaining some association status (e.g. security/IP address).  </a:t>
            </a:r>
          </a:p>
          <a:p>
            <a:pPr>
              <a:buFont typeface="Times New Roman" pitchFamily="16" charset="0"/>
              <a:buChar char="•"/>
            </a:pPr>
            <a:r>
              <a:rPr lang="en-GB" dirty="0"/>
              <a:t>Disassociation is a means of tearing down a SAP to SAP connection.  </a:t>
            </a:r>
          </a:p>
          <a:p>
            <a:pPr>
              <a:buFont typeface="Times New Roman" pitchFamily="16" charset="0"/>
              <a:buChar char="•"/>
            </a:pPr>
            <a:r>
              <a:rPr lang="en-GB" sz="3200" dirty="0">
                <a:solidFill>
                  <a:schemeClr val="accent6">
                    <a:lumMod val="60000"/>
                    <a:lumOff val="40000"/>
                  </a:schemeClr>
                </a:solidFill>
              </a:rPr>
              <a:t>802.11be should use/align with these existing functions as much as possible.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GB" dirty="0"/>
              <a:t>802.11be MLD Architecture Discussion</a:t>
            </a:r>
          </a:p>
        </p:txBody>
      </p:sp>
      <p:sp>
        <p:nvSpPr>
          <p:cNvPr id="3" name="Content Placeholder 2"/>
          <p:cNvSpPr>
            <a:spLocks noGrp="1"/>
          </p:cNvSpPr>
          <p:nvPr>
            <p:ph idx="1"/>
          </p:nvPr>
        </p:nvSpPr>
        <p:spPr>
          <a:xfrm>
            <a:off x="799043" y="1447800"/>
            <a:ext cx="10591799" cy="4876799"/>
          </a:xfrm>
        </p:spPr>
        <p:txBody>
          <a:bodyPr/>
          <a:lstStyle/>
          <a:p>
            <a:pPr>
              <a:buFont typeface="Arial" panose="020B0604020202020204" pitchFamily="34" charset="0"/>
              <a:buChar char="•"/>
            </a:pPr>
            <a:r>
              <a:rPr lang="en-GB" dirty="0"/>
              <a:t>The introduction of MLD will define an MLD MAC SAP</a:t>
            </a:r>
          </a:p>
          <a:p>
            <a:pPr>
              <a:buFont typeface="Arial" panose="020B0604020202020204" pitchFamily="34" charset="0"/>
              <a:buChar char="•"/>
            </a:pPr>
            <a:r>
              <a:rPr lang="en-GB" dirty="0"/>
              <a:t>An MLD MAC SAP of an AP MLD will connect to higher layers via the DS (for non-GLK APs) serving the same purpose as the current MAC SAP</a:t>
            </a:r>
          </a:p>
          <a:p>
            <a:pPr>
              <a:buFont typeface="Arial" panose="020B0604020202020204" pitchFamily="34" charset="0"/>
              <a:buChar char="•"/>
            </a:pPr>
            <a:r>
              <a:rPr lang="en-GB" dirty="0"/>
              <a:t>The MLD MAC SAP of an non-AP MLD will connect to higher layers via the LLC sublayer.</a:t>
            </a:r>
          </a:p>
          <a:p>
            <a:pPr>
              <a:buFont typeface="Arial" panose="020B0604020202020204" pitchFamily="34" charset="0"/>
              <a:buChar char="•"/>
            </a:pPr>
            <a:r>
              <a:rPr lang="en-GB" dirty="0"/>
              <a:t>The MLD MAC (lower and upper) will manage all aspects of access to the PHY and media (this applies to both the AP MLD and non-AP MLD)</a:t>
            </a:r>
          </a:p>
          <a:p>
            <a:pPr>
              <a:buFont typeface="Arial" panose="020B0604020202020204" pitchFamily="34" charset="0"/>
              <a:buChar char="•"/>
            </a:pPr>
            <a:r>
              <a:rPr lang="en-GB" dirty="0"/>
              <a:t>This architecture is an extension of the current 802.11 architecture for all non-GLK STAs (AP and non-AP STA)</a:t>
            </a:r>
          </a:p>
          <a:p>
            <a:pPr>
              <a:buFont typeface="Arial" panose="020B0604020202020204" pitchFamily="34" charset="0"/>
              <a:buChar char="•"/>
            </a:pPr>
            <a:r>
              <a:rPr lang="en-GB" dirty="0"/>
              <a:t>This architecture will support a device (e.g. non-AP MLD) being able to choose between an MLD association and a 802.11 association (non-MLD)</a:t>
            </a:r>
          </a:p>
          <a:p>
            <a:pPr>
              <a:buFont typeface="Arial" panose="020B0604020202020204" pitchFamily="34" charset="0"/>
              <a:buChar char="•"/>
            </a:pPr>
            <a:r>
              <a:rPr lang="en-GB" dirty="0"/>
              <a:t>This architecture is also similar to the FST architecture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Current Basic 802.11 Architecture </a:t>
            </a:r>
            <a:r>
              <a:rPr lang="en-GB" sz="2400" b="0" dirty="0"/>
              <a:t>(non-GLK)</a:t>
            </a: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pic>
        <p:nvPicPr>
          <p:cNvPr id="7" name="Picture 6">
            <a:extLst>
              <a:ext uri="{FF2B5EF4-FFF2-40B4-BE49-F238E27FC236}">
                <a16:creationId xmlns:a16="http://schemas.microsoft.com/office/drawing/2014/main" id="{D537370F-E6F4-4481-A192-EE2713CC3639}"/>
              </a:ext>
            </a:extLst>
          </p:cNvPr>
          <p:cNvPicPr>
            <a:picLocks noChangeAspect="1"/>
          </p:cNvPicPr>
          <p:nvPr/>
        </p:nvPicPr>
        <p:blipFill>
          <a:blip r:embed="rId3"/>
          <a:stretch>
            <a:fillRect/>
          </a:stretch>
        </p:blipFill>
        <p:spPr>
          <a:xfrm>
            <a:off x="990600" y="1327123"/>
            <a:ext cx="10361084" cy="5180014"/>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MLD 802.11be Architecture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pic>
        <p:nvPicPr>
          <p:cNvPr id="2" name="Picture 1">
            <a:extLst>
              <a:ext uri="{FF2B5EF4-FFF2-40B4-BE49-F238E27FC236}">
                <a16:creationId xmlns:a16="http://schemas.microsoft.com/office/drawing/2014/main" id="{E37138E4-464A-4780-8848-A170D1FBC8BC}"/>
              </a:ext>
            </a:extLst>
          </p:cNvPr>
          <p:cNvPicPr>
            <a:picLocks noChangeAspect="1"/>
          </p:cNvPicPr>
          <p:nvPr/>
        </p:nvPicPr>
        <p:blipFill>
          <a:blip r:embed="rId3"/>
          <a:stretch>
            <a:fillRect/>
          </a:stretch>
        </p:blipFill>
        <p:spPr>
          <a:xfrm>
            <a:off x="929217" y="1295400"/>
            <a:ext cx="10346268" cy="5180014"/>
          </a:xfrm>
          <a:prstGeom prst="rect">
            <a:avLst/>
          </a:prstGeom>
        </p:spPr>
      </p:pic>
    </p:spTree>
    <p:extLst>
      <p:ext uri="{BB962C8B-B14F-4D97-AF65-F5344CB8AC3E}">
        <p14:creationId xmlns:p14="http://schemas.microsoft.com/office/powerpoint/2010/main" val="579876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CAA8F-548E-4355-B9AB-7C90FFA123F2}"/>
              </a:ext>
            </a:extLst>
          </p:cNvPr>
          <p:cNvSpPr>
            <a:spLocks noGrp="1"/>
          </p:cNvSpPr>
          <p:nvPr>
            <p:ph type="title"/>
          </p:nvPr>
        </p:nvSpPr>
        <p:spPr/>
        <p:txBody>
          <a:bodyPr/>
          <a:lstStyle/>
          <a:p>
            <a:r>
              <a:rPr lang="en-US" dirty="0"/>
              <a:t>Possible AP MLD/ Non-AP MLD Associations</a:t>
            </a:r>
          </a:p>
        </p:txBody>
      </p:sp>
      <p:sp>
        <p:nvSpPr>
          <p:cNvPr id="3" name="Content Placeholder 2">
            <a:extLst>
              <a:ext uri="{FF2B5EF4-FFF2-40B4-BE49-F238E27FC236}">
                <a16:creationId xmlns:a16="http://schemas.microsoft.com/office/drawing/2014/main" id="{00701EF0-0AE8-4E01-A9D5-7683020DDB12}"/>
              </a:ext>
            </a:extLst>
          </p:cNvPr>
          <p:cNvSpPr>
            <a:spLocks noGrp="1"/>
          </p:cNvSpPr>
          <p:nvPr>
            <p:ph idx="1"/>
          </p:nvPr>
        </p:nvSpPr>
        <p:spPr>
          <a:xfrm>
            <a:off x="914401" y="1676400"/>
            <a:ext cx="10361084" cy="4648199"/>
          </a:xfrm>
        </p:spPr>
        <p:txBody>
          <a:bodyPr/>
          <a:lstStyle/>
          <a:p>
            <a:r>
              <a:rPr lang="en-US" dirty="0"/>
              <a:t>Assuming the architecture shown in the previous slide with an AP MLD that can support 3 links and a non-AP MLD that can support 3 links:</a:t>
            </a:r>
          </a:p>
          <a:p>
            <a:pPr>
              <a:buFont typeface="Arial" panose="020B0604020202020204" pitchFamily="34" charset="0"/>
              <a:buChar char="•"/>
            </a:pPr>
            <a:r>
              <a:rPr lang="en-US" dirty="0"/>
              <a:t>The non-AP MLD can associate with:</a:t>
            </a:r>
          </a:p>
          <a:p>
            <a:pPr marL="857250" lvl="1" indent="-457200">
              <a:buFont typeface="Arial" panose="020B0604020202020204" pitchFamily="34" charset="0"/>
              <a:buChar char="•"/>
            </a:pPr>
            <a:r>
              <a:rPr lang="en-US" dirty="0"/>
              <a:t>The AP MLD with 3 links</a:t>
            </a:r>
          </a:p>
          <a:p>
            <a:pPr marL="857250" lvl="1" indent="-457200">
              <a:buFont typeface="Arial" panose="020B0604020202020204" pitchFamily="34" charset="0"/>
              <a:buChar char="•"/>
            </a:pPr>
            <a:r>
              <a:rPr lang="en-US" dirty="0"/>
              <a:t>The AP MLD with 2 links (there are 3 possible 2 link configurations)</a:t>
            </a:r>
          </a:p>
          <a:p>
            <a:pPr marL="857250" lvl="1" indent="-457200">
              <a:buFont typeface="Arial" panose="020B0604020202020204" pitchFamily="34" charset="0"/>
              <a:buChar char="•"/>
            </a:pPr>
            <a:r>
              <a:rPr lang="en-US" dirty="0"/>
              <a:t>The AP MLD with 1 link (3 possible) – this is “standard” current 802.11 association</a:t>
            </a:r>
          </a:p>
          <a:p>
            <a:pPr marL="457200" indent="-457200">
              <a:buFont typeface="Arial" panose="020B0604020202020204" pitchFamily="34" charset="0"/>
              <a:buChar char="•"/>
            </a:pPr>
            <a:r>
              <a:rPr lang="en-US" dirty="0"/>
              <a:t>Therefore each of configuration needs an identifier (e.g. a MAC address)</a:t>
            </a:r>
          </a:p>
          <a:p>
            <a:pPr marL="857250" lvl="1" indent="-457200">
              <a:buFont typeface="Arial" panose="020B0604020202020204" pitchFamily="34" charset="0"/>
              <a:buChar char="•"/>
            </a:pPr>
            <a:r>
              <a:rPr lang="en-US" dirty="0"/>
              <a:t>The identifier will be associated with a specific configuration, the configuration will provide the number and parameters of the links.</a:t>
            </a:r>
          </a:p>
          <a:p>
            <a:pPr marL="857250" lvl="1" indent="-457200">
              <a:buFont typeface="Arial" panose="020B0604020202020204" pitchFamily="34" charset="0"/>
              <a:buChar char="•"/>
            </a:pPr>
            <a:r>
              <a:rPr lang="en-US" dirty="0"/>
              <a:t>The non-AP MLD will associate using the identifier to a specific configuration</a:t>
            </a:r>
          </a:p>
          <a:p>
            <a:pPr marL="857250" lvl="1" indent="-457200">
              <a:buFont typeface="Arial" panose="020B0604020202020204" pitchFamily="34" charset="0"/>
              <a:buChar char="•"/>
            </a:pPr>
            <a:r>
              <a:rPr lang="en-US" dirty="0"/>
              <a:t>Hence the non-AP MLD only need to use association, reassociation, and disassociation services to manage its link configuration with the AP MLD. </a:t>
            </a:r>
          </a:p>
        </p:txBody>
      </p:sp>
      <p:sp>
        <p:nvSpPr>
          <p:cNvPr id="4" name="Slide Number Placeholder 3">
            <a:extLst>
              <a:ext uri="{FF2B5EF4-FFF2-40B4-BE49-F238E27FC236}">
                <a16:creationId xmlns:a16="http://schemas.microsoft.com/office/drawing/2014/main" id="{F11201E9-8492-4BA7-840C-D6B357196A5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2A888A4-B06A-4AA5-9B0F-52EB1818963D}"/>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06A9BED8-4285-4362-A4E9-27334360FC8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69525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68B39-80E8-40A8-B013-BF438CB872A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E4AC00A-2EBB-477B-BD4F-CD310C9A1096}"/>
              </a:ext>
            </a:extLst>
          </p:cNvPr>
          <p:cNvSpPr>
            <a:spLocks noGrp="1"/>
          </p:cNvSpPr>
          <p:nvPr>
            <p:ph idx="1"/>
          </p:nvPr>
        </p:nvSpPr>
        <p:spPr>
          <a:xfrm>
            <a:off x="914400" y="1981201"/>
            <a:ext cx="10896599" cy="4113213"/>
          </a:xfrm>
        </p:spPr>
        <p:txBody>
          <a:bodyPr/>
          <a:lstStyle/>
          <a:p>
            <a:r>
              <a:rPr lang="en-GB" dirty="0"/>
              <a:t>The proposed MLD architecture:</a:t>
            </a:r>
          </a:p>
          <a:p>
            <a:pPr marL="457200" indent="-457200">
              <a:buFont typeface="+mj-lt"/>
              <a:buAutoNum type="arabicPeriod"/>
            </a:pPr>
            <a:r>
              <a:rPr lang="en-GB" dirty="0"/>
              <a:t>Is a natural extension to the current 802.11 architecture</a:t>
            </a:r>
          </a:p>
          <a:p>
            <a:pPr marL="457200" indent="-457200">
              <a:buFont typeface="+mj-lt"/>
              <a:buAutoNum type="arabicPeriod"/>
            </a:pPr>
            <a:r>
              <a:rPr lang="en-GB" dirty="0"/>
              <a:t>Allows the current association, reassociation, and disassociation services to be used to manage MLD connections</a:t>
            </a:r>
          </a:p>
          <a:p>
            <a:pPr marL="457200" indent="-457200">
              <a:buFont typeface="+mj-lt"/>
              <a:buAutoNum type="arabicPeriod"/>
            </a:pPr>
            <a:r>
              <a:rPr lang="en-GB" dirty="0"/>
              <a:t>Proposes the use of an identifier (</a:t>
            </a:r>
            <a:r>
              <a:rPr lang="en-GB" sz="2000" b="0" dirty="0"/>
              <a:t>MAC address</a:t>
            </a:r>
            <a:r>
              <a:rPr lang="en-GB" dirty="0"/>
              <a:t>) to define the MLD configuration</a:t>
            </a:r>
          </a:p>
          <a:p>
            <a:pPr marL="457200" indent="-457200">
              <a:buFont typeface="+mj-lt"/>
              <a:buAutoNum type="arabicPeriod"/>
            </a:pPr>
            <a:r>
              <a:rPr lang="en-GB" dirty="0"/>
              <a:t>Allows for reuse of other defined 802.11 services with only minor updates</a:t>
            </a:r>
          </a:p>
        </p:txBody>
      </p:sp>
      <p:sp>
        <p:nvSpPr>
          <p:cNvPr id="4" name="Slide Number Placeholder 3">
            <a:extLst>
              <a:ext uri="{FF2B5EF4-FFF2-40B4-BE49-F238E27FC236}">
                <a16:creationId xmlns:a16="http://schemas.microsoft.com/office/drawing/2014/main" id="{B4091D03-3E08-48F5-897E-45830251355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A7550A0-E807-4784-B038-01AA2236FF35}"/>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2F137A65-D6F0-4626-B510-C2B5AFA441F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85176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98883C-76C2-4801-B83D-4534EDBF2D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ED9E2E-9BC8-4C11-A685-2A8A12602307}">
  <ds:schemaRefs>
    <ds:schemaRef ds:uri="http://schemas.microsoft.com/sharepoint/v3/contenttype/forms"/>
  </ds:schemaRefs>
</ds:datastoreItem>
</file>

<file path=customXml/itemProps3.xml><?xml version="1.0" encoding="utf-8"?>
<ds:datastoreItem xmlns:ds="http://schemas.openxmlformats.org/officeDocument/2006/customXml" ds:itemID="{DBB2EB1B-5B08-4FCC-BCBD-789E6498240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4e36d776-f4f9-4739-bb28-fcc060563e1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2429</TotalTime>
  <Words>767</Words>
  <Application>Microsoft Office PowerPoint</Application>
  <PresentationFormat>Widescreen</PresentationFormat>
  <Paragraphs>85</Paragraphs>
  <Slides>8</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Microsoft Word 97 - 2003 Document</vt:lpstr>
      <vt:lpstr>802.11be Architecture/Association Discussion</vt:lpstr>
      <vt:lpstr>Abstract</vt:lpstr>
      <vt:lpstr>802.11 Basic Architecture/Association (review)</vt:lpstr>
      <vt:lpstr>802.11be MLD Architecture Discussion</vt:lpstr>
      <vt:lpstr>Current Basic 802.11 Architecture (non-GLK)</vt:lpstr>
      <vt:lpstr>Proposed MLD 802.11be Architecture</vt:lpstr>
      <vt:lpstr>Possible AP MLD/ Non-AP MLD Associations</vt:lpstr>
      <vt:lpstr>Conclusion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802.11be Architecture/Association Discussion</dc:title>
  <dc:creator>Joseph Levy</dc:creator>
  <cp:lastModifiedBy>Joseph Levy</cp:lastModifiedBy>
  <cp:revision>7</cp:revision>
  <cp:lastPrinted>1601-01-01T00:00:00Z</cp:lastPrinted>
  <dcterms:created xsi:type="dcterms:W3CDTF">2020-06-15T16:30:15Z</dcterms:created>
  <dcterms:modified xsi:type="dcterms:W3CDTF">2020-07-21T21:27:40Z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