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1546" y="-3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  <a:p>
            <a:pPr lvl="2"/>
            <a:r>
              <a:rPr lang="en-GB" altLang="en-US" dirty="0" smtClean="0"/>
              <a:t>Third level</a:t>
            </a:r>
          </a:p>
          <a:p>
            <a:pPr lvl="3"/>
            <a:r>
              <a:rPr lang="en-GB" altLang="en-US" dirty="0" smtClean="0"/>
              <a:t>Fourth level</a:t>
            </a:r>
          </a:p>
          <a:p>
            <a:pPr lvl="4"/>
            <a:r>
              <a:rPr lang="en-GB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802.11-20/1094r0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delivers-more-value-from-wi-fi-in-6-gh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wi-fi.org/news-events/newsroom/wi-fi-certified-easymesh-enables-self-adapting-wi-f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 2020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2020-07-16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211883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Document" r:id="rId5" imgW="8152815" imgH="2321730" progId="Word.Document.8">
                  <p:embed/>
                </p:oleObj>
              </mc:Choice>
              <mc:Fallback>
                <p:oleObj name="Document" r:id="rId5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2600" b="0" dirty="0" smtClean="0"/>
              <a:t>Wi-Fi Alliance work is continuing with regular task group teleconferences and remotely managed interoperability testing.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/>
            <a:r>
              <a:rPr lang="en-US" altLang="en-US" sz="1900" dirty="0" smtClean="0"/>
              <a:t>Apr 23</a:t>
            </a:r>
            <a:r>
              <a:rPr lang="en-US" altLang="en-US" sz="1900" baseline="30000" dirty="0" smtClean="0"/>
              <a:t>rd</a:t>
            </a:r>
            <a:r>
              <a:rPr lang="en-US" altLang="en-US" sz="1900" dirty="0" smtClean="0"/>
              <a:t> 2020 Wi-Fi </a:t>
            </a:r>
            <a:r>
              <a:rPr lang="en-US" altLang="en-US" sz="1900" dirty="0"/>
              <a:t>Alliance® delivers more value from Wi-Fi® in 6 </a:t>
            </a:r>
            <a:r>
              <a:rPr lang="en-US" altLang="en-US" sz="1900" dirty="0" smtClean="0"/>
              <a:t>GHz</a:t>
            </a:r>
          </a:p>
          <a:p>
            <a:pPr lvl="2"/>
            <a:r>
              <a:rPr lang="en-US" altLang="en-US" sz="1700" dirty="0"/>
              <a:t> </a:t>
            </a:r>
            <a:r>
              <a:rPr lang="en-US" altLang="en-US" sz="1700" dirty="0">
                <a:hlinkClick r:id="rId3"/>
              </a:rPr>
              <a:t>https://</a:t>
            </a:r>
            <a:r>
              <a:rPr lang="en-US" altLang="en-US" sz="1700" dirty="0" smtClean="0">
                <a:hlinkClick r:id="rId3"/>
              </a:rPr>
              <a:t>www.wi-fi.org/news-events/newsroom/wi-fi-alliance-delivers-more-value-from-wi-fi-in-6-ghz</a:t>
            </a:r>
            <a:r>
              <a:rPr lang="en-US" altLang="en-US" sz="1700" dirty="0" smtClean="0"/>
              <a:t> </a:t>
            </a:r>
            <a:endParaRPr lang="en-US" altLang="en-US" sz="1700" dirty="0"/>
          </a:p>
          <a:p>
            <a:pPr lvl="1"/>
            <a:r>
              <a:rPr lang="en-US" altLang="en-US" sz="1900" dirty="0" smtClean="0"/>
              <a:t>Feb 18</a:t>
            </a:r>
            <a:r>
              <a:rPr lang="en-US" altLang="en-US" sz="1900" baseline="30000" dirty="0" smtClean="0"/>
              <a:t>th</a:t>
            </a:r>
            <a:r>
              <a:rPr lang="en-US" altLang="en-US" sz="1900" dirty="0" smtClean="0"/>
              <a:t> 2020 Wi-Fi </a:t>
            </a:r>
            <a:r>
              <a:rPr lang="en-US" altLang="en-US" sz="1900" dirty="0"/>
              <a:t>CERTIFIED </a:t>
            </a:r>
            <a:r>
              <a:rPr lang="en-US" altLang="en-US" sz="1900" dirty="0" err="1"/>
              <a:t>EasyMesh</a:t>
            </a:r>
            <a:r>
              <a:rPr lang="en-US" altLang="en-US" sz="1900" dirty="0"/>
              <a:t>™ enables self-adapting Wi-Fi® </a:t>
            </a:r>
            <a:endParaRPr lang="en-US" altLang="en-US" sz="1900" dirty="0" smtClean="0"/>
          </a:p>
          <a:p>
            <a:pPr lvl="2"/>
            <a:r>
              <a:rPr lang="en-US" altLang="en-US" sz="1700" dirty="0">
                <a:hlinkClick r:id="rId4"/>
              </a:rPr>
              <a:t>https://</a:t>
            </a:r>
            <a:r>
              <a:rPr lang="en-US" altLang="en-US" sz="1700" dirty="0" smtClean="0">
                <a:hlinkClick r:id="rId4"/>
              </a:rPr>
              <a:t>www.wi-fi.org/news-events/newsroom/wi-fi-certified-easymesh-enables-self-adapting-wi-fi</a:t>
            </a:r>
            <a:r>
              <a:rPr lang="en-US" altLang="en-US" sz="1700" dirty="0" smtClean="0"/>
              <a:t>  </a:t>
            </a:r>
            <a:endParaRPr lang="en-US" altLang="en-US" sz="1700" dirty="0"/>
          </a:p>
          <a:p>
            <a:pPr>
              <a:defRPr/>
            </a:pPr>
            <a:r>
              <a:rPr lang="en-US" altLang="en-US" sz="2600" b="0" dirty="0" smtClean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Wi-Fi 6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 smtClean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</a:p>
          <a:p>
            <a:pPr lvl="1">
              <a:defRPr/>
            </a:pPr>
            <a:r>
              <a:rPr lang="en-US" altLang="en-US" sz="1600" dirty="0" smtClean="0"/>
              <a:t>Miracast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2">
              <a:defRPr/>
            </a:pPr>
            <a:r>
              <a:rPr lang="en-US" altLang="en-US" sz="1400" dirty="0" smtClean="0"/>
              <a:t>A good example of an area of co-operation between Wi-Fi Alliance and 802.11 with contributions made to 802.11md relating to hash to element after interoperability testing in Wi-Fi Alliance.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Customer experience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lvl="1">
              <a:defRPr/>
            </a:pPr>
            <a:r>
              <a:rPr lang="en-US" altLang="en-US" sz="1600" dirty="0" smtClean="0"/>
              <a:t>Location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smtClean="0"/>
              <a:t>If these </a:t>
            </a:r>
            <a:r>
              <a:rPr lang="en-US" altLang="en-US" sz="2000" b="0" dirty="0" smtClean="0"/>
              <a:t>sound like interesting topics please plan to sign up and participate. 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254</Words>
  <Application>Microsoft Office PowerPoint</Application>
  <PresentationFormat>On-screen Show 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2020-07-15T16:36:43Z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