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763" r:id="rId3"/>
    <p:sldId id="785" r:id="rId4"/>
    <p:sldId id="806" r:id="rId5"/>
    <p:sldId id="807" r:id="rId6"/>
    <p:sldId id="814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49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8/27/2020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8/27/2020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8/27/2020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8/27/2020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1310" y="6475413"/>
            <a:ext cx="18226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1052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GB" sz="2400" dirty="0"/>
              <a:t>EHT BSS Follow Up: EHT (BSS) Operating Parameter Update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2020-04-01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2564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06/12/2020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650756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6" y="609600"/>
            <a:ext cx="8955349" cy="367868"/>
          </a:xfrm>
        </p:spPr>
        <p:txBody>
          <a:bodyPr/>
          <a:lstStyle/>
          <a:p>
            <a:r>
              <a:rPr lang="en-US" sz="2100" dirty="0"/>
              <a:t>Recap: VHT/HE Operating Parameter Update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94326" y="1034729"/>
            <a:ext cx="8897274" cy="331065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600" kern="0" dirty="0"/>
              <a:t>Operating Mode Notification element is used for VHT operating parameter change.</a:t>
            </a:r>
          </a:p>
          <a:p>
            <a:pPr lvl="1"/>
            <a:r>
              <a:rPr lang="en-US" sz="1600" kern="0" dirty="0"/>
              <a:t>Operating Mode Notification element also changes the HE operating parameters.</a:t>
            </a:r>
          </a:p>
          <a:p>
            <a:r>
              <a:rPr lang="en-US" sz="1600" kern="0" dirty="0"/>
              <a:t>OM Control field is used for HE operating parameter change.</a:t>
            </a:r>
          </a:p>
          <a:p>
            <a:pPr lvl="1"/>
            <a:r>
              <a:rPr lang="en-US" sz="1600" kern="0" dirty="0"/>
              <a:t>OM Control field also changes the VHT operating parameters.</a:t>
            </a:r>
          </a:p>
          <a:p>
            <a:r>
              <a:rPr lang="en-US" sz="1600" kern="0" dirty="0"/>
              <a:t>VHT BSS BW is not more than 160/80+80MHz.</a:t>
            </a:r>
          </a:p>
          <a:p>
            <a:r>
              <a:rPr lang="en-US" sz="1600" kern="0" dirty="0"/>
              <a:t>HE BSS BW in 5/6GHz band is not more than 160/80+80MHz. HE BSS in 2.4GHz band is no more than 40MHz.</a:t>
            </a:r>
          </a:p>
          <a:p>
            <a:r>
              <a:rPr lang="en-US" sz="1600" kern="0" dirty="0"/>
              <a:t>VHT MCS can’t use more than 256QAM.</a:t>
            </a:r>
          </a:p>
          <a:p>
            <a:r>
              <a:rPr lang="en-US" sz="1600" kern="0" dirty="0"/>
              <a:t>HE MCS can’t use more than 1024 QAM.</a:t>
            </a:r>
          </a:p>
          <a:p>
            <a:pPr lvl="1"/>
            <a:endParaRPr lang="en-US" sz="1125" kern="0" dirty="0"/>
          </a:p>
          <a:p>
            <a:pPr marL="0" indent="0">
              <a:buNone/>
            </a:pPr>
            <a:endParaRPr lang="en-US" sz="1275" kern="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D4073D9-78BC-452E-B540-5AD8A945E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710" y="5612737"/>
            <a:ext cx="2940302" cy="454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5CC3360-521D-49E6-9BE5-50B729F5DF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781" y="4610685"/>
            <a:ext cx="1998844" cy="51035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BFF505D-0E92-4B82-A1CF-70681B7C5694}"/>
              </a:ext>
            </a:extLst>
          </p:cNvPr>
          <p:cNvSpPr txBox="1"/>
          <p:nvPr/>
        </p:nvSpPr>
        <p:spPr>
          <a:xfrm>
            <a:off x="842322" y="5178295"/>
            <a:ext cx="157462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5" dirty="0"/>
              <a:t>Operating Mode Notification element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9AF98B-54E8-4B89-807C-CF258EB2B956}"/>
              </a:ext>
            </a:extLst>
          </p:cNvPr>
          <p:cNvSpPr txBox="1"/>
          <p:nvPr/>
        </p:nvSpPr>
        <p:spPr>
          <a:xfrm>
            <a:off x="1201286" y="6052192"/>
            <a:ext cx="157462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5" dirty="0"/>
              <a:t>Operating Mode field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BD36D6E-7181-458C-82B1-55E7B1DDBC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4687" y="5492319"/>
            <a:ext cx="3949313" cy="48330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F8387BB-0336-412F-B835-A142A6C03763}"/>
              </a:ext>
            </a:extLst>
          </p:cNvPr>
          <p:cNvSpPr txBox="1"/>
          <p:nvPr/>
        </p:nvSpPr>
        <p:spPr>
          <a:xfrm>
            <a:off x="6717262" y="6013907"/>
            <a:ext cx="157462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5" dirty="0"/>
              <a:t>OM Control field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5EE1BF3-864D-4739-BAE4-F98DD210A6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2564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06/12/2020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89121BCD-5F4D-49FF-B0B6-A070B0AB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5237FE7-F5EA-44B3-9745-7496EED81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24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5" y="685800"/>
            <a:ext cx="8955349" cy="710769"/>
          </a:xfrm>
        </p:spPr>
        <p:txBody>
          <a:bodyPr/>
          <a:lstStyle/>
          <a:p>
            <a:r>
              <a:rPr lang="en-US" sz="2400" dirty="0"/>
              <a:t>Recap: EHT BSS Assumption 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188650" y="1396569"/>
            <a:ext cx="8899863" cy="297265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800" kern="0" dirty="0"/>
              <a:t>EHT BSS BW is no more than 320/160+160MHz.</a:t>
            </a:r>
          </a:p>
          <a:p>
            <a:r>
              <a:rPr lang="en-US" sz="1800" kern="0" dirty="0"/>
              <a:t>EHT MCS can’t use more than 2048 QAM.</a:t>
            </a:r>
          </a:p>
          <a:p>
            <a:r>
              <a:rPr lang="en-US" sz="1800" kern="0" dirty="0"/>
              <a:t>An EHT AP can announce whole BSS operating BW change and/or Rx </a:t>
            </a:r>
            <a:r>
              <a:rPr lang="en-US" sz="1800" kern="0" dirty="0" err="1"/>
              <a:t>Nss</a:t>
            </a:r>
            <a:r>
              <a:rPr lang="en-US" sz="1800" kern="0" dirty="0"/>
              <a:t> change.</a:t>
            </a:r>
          </a:p>
          <a:p>
            <a:r>
              <a:rPr lang="en-US" sz="1800" kern="0" dirty="0"/>
              <a:t>An EHT STA can announce its Rx/Tx </a:t>
            </a:r>
            <a:r>
              <a:rPr lang="en-US" sz="1800" kern="0" dirty="0" err="1"/>
              <a:t>Nss</a:t>
            </a:r>
            <a:r>
              <a:rPr lang="en-US" sz="1800" kern="0" dirty="0"/>
              <a:t> and/or BW change.</a:t>
            </a:r>
          </a:p>
          <a:p>
            <a:endParaRPr lang="en-US" sz="1500" kern="0" dirty="0"/>
          </a:p>
          <a:p>
            <a:pPr marL="0" indent="0">
              <a:buNone/>
            </a:pPr>
            <a:endParaRPr lang="en-US" sz="1500" kern="0" dirty="0"/>
          </a:p>
          <a:p>
            <a:pPr marL="0" indent="0">
              <a:buNone/>
            </a:pPr>
            <a:endParaRPr lang="en-US" sz="1350" kern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16BCC-EFFA-40B8-84B8-AA3B1BD753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2564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06/12/2020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59A60AC5-D478-43ED-AAA9-3C4B0F74D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2ABAB9-E0DF-4A37-BE9C-672F2E953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0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427299A-AF18-4A73-BCE7-4B14ACD9AFD2}"/>
              </a:ext>
            </a:extLst>
          </p:cNvPr>
          <p:cNvSpPr/>
          <p:nvPr/>
        </p:nvSpPr>
        <p:spPr>
          <a:xfrm>
            <a:off x="7409159" y="5273399"/>
            <a:ext cx="1706177" cy="597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84003"/>
            <a:ext cx="8955349" cy="367868"/>
          </a:xfrm>
        </p:spPr>
        <p:txBody>
          <a:bodyPr/>
          <a:lstStyle/>
          <a:p>
            <a:r>
              <a:rPr lang="en-US" sz="2100" dirty="0"/>
              <a:t>EHT Operating Parameter Change through HE Control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37712"/>
            <a:ext cx="9088514" cy="4882088"/>
          </a:xfrm>
        </p:spPr>
        <p:txBody>
          <a:bodyPr>
            <a:normAutofit/>
          </a:bodyPr>
          <a:lstStyle/>
          <a:p>
            <a:r>
              <a:rPr lang="en-US" sz="1800" b="0" dirty="0"/>
              <a:t>Option 1: A new HE Control field (e.g. EHT OM Control) is used to announce the EHT Operating Parameter Change that includes (Note: HE OM Control can’t be used since the BW, MCS in HE OM Control are not enough):</a:t>
            </a:r>
          </a:p>
          <a:p>
            <a:pPr lvl="1"/>
            <a:r>
              <a:rPr lang="en-US" sz="1800" dirty="0"/>
              <a:t>3-bit Rx BW (20, 40, 80, 160/80+80, 320/160+160 MHz),</a:t>
            </a:r>
          </a:p>
          <a:p>
            <a:pPr lvl="1"/>
            <a:r>
              <a:rPr lang="en-US" sz="1800" dirty="0"/>
              <a:t>4-bit Rx Nss (1 to 16 SS): (option 1…. </a:t>
            </a:r>
            <a:r>
              <a:rPr lang="en-US" sz="1800" dirty="0" err="1"/>
              <a:t>Nss</a:t>
            </a:r>
            <a:r>
              <a:rPr lang="en-US" sz="1800" dirty="0"/>
              <a:t> at 80MHz, option 2…. </a:t>
            </a:r>
            <a:r>
              <a:rPr lang="en-US" sz="1800" dirty="0" err="1"/>
              <a:t>Nss</a:t>
            </a:r>
            <a:r>
              <a:rPr lang="en-US" sz="1800" dirty="0"/>
              <a:t> at the announced BW.)</a:t>
            </a:r>
          </a:p>
          <a:p>
            <a:pPr lvl="1"/>
            <a:r>
              <a:rPr lang="en-US" sz="1800" dirty="0"/>
              <a:t>3-bit Tx BW (20, 40, 80, 160/80+80, 320/160+160 MHz), </a:t>
            </a:r>
          </a:p>
          <a:p>
            <a:pPr lvl="1"/>
            <a:r>
              <a:rPr lang="en-US" sz="1800" dirty="0"/>
              <a:t>4-bit Tx Nsts (1 to 16 STS),</a:t>
            </a:r>
          </a:p>
          <a:p>
            <a:pPr lvl="1"/>
            <a:r>
              <a:rPr lang="en-US" sz="1800" dirty="0"/>
              <a:t>1-bit UL MU Disable,</a:t>
            </a:r>
          </a:p>
          <a:p>
            <a:pPr lvl="1"/>
            <a:r>
              <a:rPr lang="en-US" sz="1800" dirty="0"/>
              <a:t>1-bit UL MU Data Disable.</a:t>
            </a:r>
          </a:p>
          <a:p>
            <a:r>
              <a:rPr lang="en-US" sz="1800" b="0" dirty="0"/>
              <a:t>Option 2: An new HE Control field (e.g. Addition EHT OM Control) is used to announce the additional EHT Operating Parameter Change (&gt;160MHz, &gt;8Nss etc.)</a:t>
            </a:r>
          </a:p>
          <a:p>
            <a:pPr lvl="1"/>
            <a:endParaRPr lang="en-US" sz="135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F0D21C-3A5F-4B11-A70C-26E1DCCAF0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2564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06/12/2020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A9D38EDA-392A-4B42-B598-976697683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736EDF6-8937-4157-A01B-5144C8953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7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427299A-AF18-4A73-BCE7-4B14ACD9AFD2}"/>
              </a:ext>
            </a:extLst>
          </p:cNvPr>
          <p:cNvSpPr/>
          <p:nvPr/>
        </p:nvSpPr>
        <p:spPr>
          <a:xfrm>
            <a:off x="7409159" y="5273399"/>
            <a:ext cx="1706177" cy="597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987" y="665764"/>
            <a:ext cx="8955349" cy="367868"/>
          </a:xfrm>
        </p:spPr>
        <p:txBody>
          <a:bodyPr/>
          <a:lstStyle/>
          <a:p>
            <a:r>
              <a:rPr lang="en-US" sz="2100" dirty="0"/>
              <a:t>EHT Operating Parameter Change through IE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4233"/>
            <a:ext cx="9144000" cy="4880948"/>
          </a:xfrm>
        </p:spPr>
        <p:txBody>
          <a:bodyPr>
            <a:normAutofit/>
          </a:bodyPr>
          <a:lstStyle/>
          <a:p>
            <a:r>
              <a:rPr lang="en-US" sz="1600" b="0" dirty="0"/>
              <a:t>The reason for IE besides HE Control field</a:t>
            </a:r>
          </a:p>
          <a:p>
            <a:pPr lvl="1"/>
            <a:r>
              <a:rPr lang="en-US" sz="1600" dirty="0"/>
              <a:t>This can be easily transmitted through broadcast frame, e.g. in Beacon, without having PPDU restriction.</a:t>
            </a:r>
          </a:p>
          <a:p>
            <a:pPr lvl="2"/>
            <a:r>
              <a:rPr lang="en-US" sz="1600" b="0" dirty="0"/>
              <a:t>In 5/2.4GHz band, HE Control field is not allowed in legacy PPDU.</a:t>
            </a:r>
          </a:p>
          <a:p>
            <a:pPr lvl="1"/>
            <a:r>
              <a:rPr lang="en-US" sz="1800" dirty="0"/>
              <a:t>By using Operating Mod Notification, multiple Action frames can be transmitted in short time to let the STAs receive the new parameters. </a:t>
            </a:r>
            <a:endParaRPr lang="en-US" sz="1800" b="0" dirty="0"/>
          </a:p>
          <a:p>
            <a:r>
              <a:rPr lang="en-US" sz="1600" b="0" dirty="0"/>
              <a:t>Method 1:</a:t>
            </a:r>
          </a:p>
          <a:p>
            <a:pPr lvl="1"/>
            <a:r>
              <a:rPr lang="en-US" sz="1600" dirty="0"/>
              <a:t>Define a new element EHT Operating Mode Notification element (EHT Operating Mode Notification element): </a:t>
            </a:r>
          </a:p>
          <a:p>
            <a:pPr lvl="2"/>
            <a:r>
              <a:rPr lang="en-US" sz="1600" dirty="0"/>
              <a:t>3-bit Rx BW that indicates 20. 40, 80, 160/80+80, 320/160+160 MHz,</a:t>
            </a:r>
          </a:p>
          <a:p>
            <a:pPr lvl="2"/>
            <a:r>
              <a:rPr lang="en-US" sz="1600" dirty="0"/>
              <a:t>4-bit Rx Nss field that indicates Nss 1 to Nss 16.</a:t>
            </a:r>
          </a:p>
          <a:p>
            <a:pPr lvl="2"/>
            <a:r>
              <a:rPr lang="en-US" sz="1600" dirty="0"/>
              <a:t>1-bit No LDPC,</a:t>
            </a:r>
          </a:p>
          <a:p>
            <a:pPr lvl="2"/>
            <a:r>
              <a:rPr lang="en-US" sz="1600" dirty="0"/>
              <a:t>1-bit Rx Nss Type.</a:t>
            </a:r>
          </a:p>
          <a:p>
            <a:r>
              <a:rPr lang="en-US" sz="1600" b="0" dirty="0"/>
              <a:t>Method 2: Adding additional fields, i.e. EHT BW, EHT Rx </a:t>
            </a:r>
            <a:r>
              <a:rPr lang="en-US" sz="1600" b="0" dirty="0" err="1"/>
              <a:t>Nss</a:t>
            </a:r>
            <a:r>
              <a:rPr lang="en-US" sz="1600" b="0" dirty="0"/>
              <a:t>, to Operating Mode Notification element (Enhanced Operating Mode Notification element)</a:t>
            </a:r>
          </a:p>
          <a:p>
            <a:pPr lvl="1"/>
            <a:r>
              <a:rPr lang="en-US" sz="1600" dirty="0"/>
              <a:t>This is preferable since Operating Mode Notification element is extensible element.</a:t>
            </a:r>
            <a:endParaRPr lang="en-US" sz="1600" b="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35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0360F1-C82C-400D-A270-8A8DD1E3ED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2564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06/12/2020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BF87282D-798E-4930-AD66-917194B21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3C2E84C-96A2-485B-8902-EC043BC83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6" y="609600"/>
            <a:ext cx="8955349" cy="367868"/>
          </a:xfrm>
        </p:spPr>
        <p:txBody>
          <a:bodyPr/>
          <a:lstStyle/>
          <a:p>
            <a:r>
              <a:rPr lang="en-US" sz="2100" dirty="0"/>
              <a:t>SP 1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034729"/>
            <a:ext cx="9144000" cy="30038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800" dirty="0"/>
              <a:t>Do you support to announce the EHT operating mode through adding the additional fields (EHT BW, EHT Rx </a:t>
            </a:r>
            <a:r>
              <a:rPr lang="en-US" sz="1800" dirty="0" err="1"/>
              <a:t>Nss</a:t>
            </a:r>
            <a:r>
              <a:rPr lang="en-US" sz="1800" dirty="0"/>
              <a:t>) to Operating Mode Notification element</a:t>
            </a:r>
            <a:r>
              <a:rPr lang="en-US" sz="1800" kern="0" dirty="0"/>
              <a:t>?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5EE1BF3-864D-4739-BAE4-F98DD210A6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2564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06/12/2020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89121BCD-5F4D-49FF-B0B6-A070B0AB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5237FE7-F5EA-44B3-9745-7496EED81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275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650</Words>
  <Application>Microsoft Office PowerPoint</Application>
  <PresentationFormat>On-screen Show (4:3)</PresentationFormat>
  <Paragraphs>93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802-11-Submission</vt:lpstr>
      <vt:lpstr>EHT BSS Follow Up: EHT (BSS) Operating Parameter Update</vt:lpstr>
      <vt:lpstr>Recap: VHT/HE Operating Parameter Update</vt:lpstr>
      <vt:lpstr>Recap: EHT BSS Assumption </vt:lpstr>
      <vt:lpstr>EHT Operating Parameter Change through HE Control</vt:lpstr>
      <vt:lpstr>EHT Operating Parameter Change through IE</vt:lpstr>
      <vt:lpstr>SP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2133</cp:revision>
  <cp:lastPrinted>1998-02-10T13:28:06Z</cp:lastPrinted>
  <dcterms:created xsi:type="dcterms:W3CDTF">2007-05-21T21:00:37Z</dcterms:created>
  <dcterms:modified xsi:type="dcterms:W3CDTF">2020-08-27T20:07:48Z</dcterms:modified>
  <cp:category>Submission</cp:category>
</cp:coreProperties>
</file>