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097" r:id="rId13"/>
    <p:sldId id="1087" r:id="rId14"/>
    <p:sldId id="819" r:id="rId15"/>
    <p:sldId id="1090" r:id="rId16"/>
    <p:sldId id="1093" r:id="rId17"/>
    <p:sldId id="821" r:id="rId18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13" autoAdjust="0"/>
    <p:restoredTop sz="96324" autoAdjust="0"/>
  </p:normalViewPr>
  <p:slideViewPr>
    <p:cSldViewPr>
      <p:cViewPr varScale="1">
        <p:scale>
          <a:sx n="74" d="100"/>
          <a:sy n="74" d="100"/>
        </p:scale>
        <p:origin x="13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8" d="100"/>
          <a:sy n="138" d="100"/>
        </p:scale>
        <p:origin x="4626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12/7/2020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12/7/2020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12/7/2020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802.11-20/1046r9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11" Type="http://schemas.openxmlformats.org/officeDocument/2006/relationships/hyperlink" Target="mailto:yongho.seok@mediatek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210077"/>
              </p:ext>
            </p:extLst>
          </p:nvPr>
        </p:nvGraphicFramePr>
        <p:xfrm>
          <a:off x="826257" y="2627890"/>
          <a:ext cx="8012943" cy="3158022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Yongho Seok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MediaTek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2840 Junction Ave, San Jose, CA 95134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hlinkClick r:id="rId11"/>
                        </a:rPr>
                        <a:t>yongho.seok@mediatek.com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7929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b="0" dirty="0"/>
              <a:t>The support for the restricted SPs 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86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may announce restricted TWT session(s) that are for peer-to-peer STAs.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latency sensitive 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latency sensitive 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26435</TotalTime>
  <Words>1651</Words>
  <Application>Microsoft Office PowerPoint</Application>
  <PresentationFormat>On-screen Show (4:3)</PresentationFormat>
  <Paragraphs>255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TimesNewRomanPSMT</vt:lpstr>
      <vt:lpstr>Arial</vt:lpstr>
      <vt:lpstr>Calibri</vt:lpstr>
      <vt:lpstr>Courier New</vt:lpstr>
      <vt:lpstr>Times New Roman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</vt:lpstr>
      <vt:lpstr>SP #2</vt:lpstr>
      <vt:lpstr>SP #3</vt:lpstr>
      <vt:lpstr>SP #4</vt:lpstr>
      <vt:lpstr>SP #5</vt:lpstr>
      <vt:lpstr>SP #6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3711</cp:revision>
  <cp:lastPrinted>1998-02-10T13:28:06Z</cp:lastPrinted>
  <dcterms:created xsi:type="dcterms:W3CDTF">2007-05-21T21:00:37Z</dcterms:created>
  <dcterms:modified xsi:type="dcterms:W3CDTF">2020-12-07T15:43:59Z</dcterms:modified>
  <cp:category>Submission</cp:category>
</cp:coreProperties>
</file>