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097" r:id="rId13"/>
    <p:sldId id="1087" r:id="rId14"/>
    <p:sldId id="819" r:id="rId15"/>
    <p:sldId id="1090" r:id="rId16"/>
    <p:sldId id="1093" r:id="rId17"/>
    <p:sldId id="821" r:id="rId18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1" autoAdjust="0"/>
    <p:restoredTop sz="96327" autoAdjust="0"/>
  </p:normalViewPr>
  <p:slideViewPr>
    <p:cSldViewPr>
      <p:cViewPr varScale="1">
        <p:scale>
          <a:sx n="126" d="100"/>
          <a:sy n="126" d="100"/>
        </p:scale>
        <p:origin x="166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290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10/10/2020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10/10/2020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10/10/2020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802.11-20/1046r6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1288"/>
              </p:ext>
            </p:extLst>
          </p:nvPr>
        </p:nvGraphicFramePr>
        <p:xfrm>
          <a:off x="826257" y="2627890"/>
          <a:ext cx="8012943" cy="2731302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b="0" dirty="0"/>
              <a:t>The support for the restricted SPs 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86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may announce restricted TWT session(s) that are for peer-to-peer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latency sensitive 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latency sensitive 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25936</TotalTime>
  <Words>1619</Words>
  <Application>Microsoft Office PowerPoint</Application>
  <PresentationFormat>On-screen Show (4:3)</PresentationFormat>
  <Paragraphs>250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</vt:lpstr>
      <vt:lpstr>SP #2</vt:lpstr>
      <vt:lpstr>SP #3</vt:lpstr>
      <vt:lpstr>SP #4</vt:lpstr>
      <vt:lpstr>SP #5</vt:lpstr>
      <vt:lpstr>SP #6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3697</cp:revision>
  <cp:lastPrinted>1998-02-10T13:28:06Z</cp:lastPrinted>
  <dcterms:created xsi:type="dcterms:W3CDTF">2007-05-21T21:00:37Z</dcterms:created>
  <dcterms:modified xsi:type="dcterms:W3CDTF">2020-10-10T22:28:16Z</dcterms:modified>
  <cp:category>Submission</cp:category>
</cp:coreProperties>
</file>