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86" r:id="rId13"/>
    <p:sldId id="1095" r:id="rId14"/>
    <p:sldId id="1087" r:id="rId15"/>
    <p:sldId id="819" r:id="rId16"/>
    <p:sldId id="1090" r:id="rId17"/>
    <p:sldId id="1093" r:id="rId18"/>
    <p:sldId id="821" r:id="rId19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91" autoAdjust="0"/>
    <p:restoredTop sz="96344" autoAdjust="0"/>
  </p:normalViewPr>
  <p:slideViewPr>
    <p:cSldViewPr>
      <p:cViewPr varScale="1">
        <p:scale>
          <a:sx n="121" d="100"/>
          <a:sy n="121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9/23/2020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9/23/2020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802.11-20/1046r5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5A452F-9587-7043-8F9A-FC7F2010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3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 (in R1), a mode where an AP may announce restricted TWT session(s) such that: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EHT STA associated to the AP shall end its TXOP before the start of the restricted SP(s)</a:t>
            </a:r>
            <a:endParaRPr lang="en-US" sz="1800" dirty="0">
              <a:highlight>
                <a:srgbClr val="FFFF00"/>
              </a:highlight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Note-1: the “restricted TWT” name is TBD.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Note-2: such restricted TWT SPs are intended to provide more predictable latency performance for latency sensitive traffic.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AA261-37F2-3245-A0C0-2E2FA0B8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C7416-3D84-C04B-8214-F9F7621AE1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7CF1-C81B-504E-9F02-FAB6904EA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813A9-3E1C-474D-B09B-EDDDA9F661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C5CDE-E4B1-DA40-BE8F-E54350817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mode can be defined as a capability and in addition, AP can announce when it requires non-AP STAs to support this capability.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capability: Restricted TWT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EHT as well as extended MAC capability so both EHT and legacy STA can choose to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announces this capability to facilitate non-AP STA for choosing desired BSS/link selection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Non-AP STA announces this capability for AP to determine BSS/link admission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field in AP’s operation parameter: Restricted TWT Support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field, in MLO context, is per link operation parameter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this field is set to 1, non-AP STAs will be required to have its Restricted TWT Support set to 1 in order to operate on this link/BSS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can set this field to be 1 on per link basis.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E.g. an AP supports three links: 2.4/5/6GHz, it can select the 6G link to be Restricted TWT Support Required = 1.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For another example, an AP supports three links: 2.4G/5G low/5G upper: AP can select one of the 5G links to be Restricted TWT Support Required =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summary, the support of this mode can be made conditional mandatory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STAs shall have the “Restricted TWT Support” capability field set to 1.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028F03-3123-D645-8450-7B82225E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Requirement of Support (SP1)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6A44C-638B-5F4F-8027-CA3FFE040D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10106-7273-0E48-9D31-4BDF42652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30CE6F-860D-7047-9CAD-E6409815552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0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25844</TotalTime>
  <Words>1877</Words>
  <Application>Microsoft Office PowerPoint</Application>
  <PresentationFormat>On-screen Show (4:3)</PresentationFormat>
  <Paragraphs>272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Discussion on Requirement of Support (SP1)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3690</cp:revision>
  <cp:lastPrinted>1998-02-10T13:28:06Z</cp:lastPrinted>
  <dcterms:created xsi:type="dcterms:W3CDTF">2007-05-21T21:00:37Z</dcterms:created>
  <dcterms:modified xsi:type="dcterms:W3CDTF">2020-09-23T15:55:16Z</dcterms:modified>
  <cp:category>Submission</cp:category>
</cp:coreProperties>
</file>