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086" r:id="rId13"/>
    <p:sldId id="1087" r:id="rId14"/>
    <p:sldId id="819" r:id="rId15"/>
    <p:sldId id="1090" r:id="rId16"/>
    <p:sldId id="1093" r:id="rId17"/>
    <p:sldId id="821" r:id="rId18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 autoAdjust="0"/>
    <p:restoredTop sz="96259" autoAdjust="0"/>
  </p:normalViewPr>
  <p:slideViewPr>
    <p:cSldViewPr>
      <p:cViewPr varScale="1">
        <p:scale>
          <a:sx n="147" d="100"/>
          <a:sy n="147" d="100"/>
        </p:scale>
        <p:origin x="49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156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9/8/2020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9/8/2020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9/8/2020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83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802.11-20/1046r4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1288"/>
              </p:ext>
            </p:extLst>
          </p:nvPr>
        </p:nvGraphicFramePr>
        <p:xfrm>
          <a:off x="826257" y="2627890"/>
          <a:ext cx="8012943" cy="2731302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5A452F-9587-7043-8F9A-FC7F20107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37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 (in R1), a mode where an AP may announce restricted TWT session(s) such that: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Any STA supporting this mode, and associated to the AP, shall end its TXOP before the start of the restricted SP(s)</a:t>
            </a:r>
            <a:endParaRPr lang="en-US" sz="1800" dirty="0">
              <a:highlight>
                <a:srgbClr val="FFFF00"/>
              </a:highlight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Note-1: the “restricted TWT” name is TBD.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Note-2: such restricted TWT SPs are intended to provide more predictable latency performance for latency sensitive traffic.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5AA261-37F2-3245-A0C0-2E2FA0B8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C7416-3D84-C04B-8214-F9F7621AE1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A7CF1-C81B-504E-9F02-FAB6904EA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0813A9-3E1C-474D-B09B-EDDDA9F661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0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P-traffic,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P-traffic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25349</TotalTime>
  <Words>1621</Words>
  <Application>Microsoft Office PowerPoint</Application>
  <PresentationFormat>On-screen Show (4:3)</PresentationFormat>
  <Paragraphs>252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</vt:lpstr>
      <vt:lpstr>SP #2</vt:lpstr>
      <vt:lpstr>SP #3</vt:lpstr>
      <vt:lpstr>SP #4</vt:lpstr>
      <vt:lpstr>SP #5</vt:lpstr>
      <vt:lpstr>SP #6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3666</cp:revision>
  <cp:lastPrinted>1998-02-10T13:28:06Z</cp:lastPrinted>
  <dcterms:created xsi:type="dcterms:W3CDTF">2007-05-21T21:00:37Z</dcterms:created>
  <dcterms:modified xsi:type="dcterms:W3CDTF">2020-09-08T16:45:40Z</dcterms:modified>
  <cp:category>Submission</cp:category>
</cp:coreProperties>
</file>