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86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 autoAdjust="0"/>
    <p:restoredTop sz="96231" autoAdjust="0"/>
  </p:normalViewPr>
  <p:slideViewPr>
    <p:cSldViewPr>
      <p:cViewPr varScale="1">
        <p:scale>
          <a:sx n="147" d="100"/>
          <a:sy n="147" d="100"/>
        </p:scale>
        <p:origin x="49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9/1/2020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9/1/2020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802.11-20/1046r2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4" Type="http://schemas.openxmlformats.org/officeDocument/2006/relationships/hyperlink" Target="mailto:torab@ieee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58340"/>
              </p:ext>
            </p:extLst>
          </p:nvPr>
        </p:nvGraphicFramePr>
        <p:xfrm>
          <a:off x="826257" y="2627890"/>
          <a:ext cx="7772401" cy="212434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5A452F-9587-7043-8F9A-FC7F2010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3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 (in R1), a mode where an AP may announce restricted TWT session(s) such that: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STA supporting this mode, and associated to the AP, shall end its TXOP before the start of the restricted SP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Note-1: the “restricted TWT” name is TBD.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Note-2: such restricted TWT SPs are intended to provide more predictable latency performance for latency sensitive traffic.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Note-3: whether all EHT STAs support this mode is TBD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AA261-37F2-3245-A0C0-2E2FA0B8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C7416-3D84-C04B-8214-F9F7621AE1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7CF1-C81B-504E-9F02-FAB6904EA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813A9-3E1C-474D-B09B-EDDDA9F661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D6.1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D6.1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slot membership for their P-traffic,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slot membership for the P-traffic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25290</TotalTime>
  <Words>1598</Words>
  <Application>Microsoft Office PowerPoint</Application>
  <PresentationFormat>On-screen Show (4:3)</PresentationFormat>
  <Paragraphs>247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3659</cp:revision>
  <cp:lastPrinted>1998-02-10T13:28:06Z</cp:lastPrinted>
  <dcterms:created xsi:type="dcterms:W3CDTF">2007-05-21T21:00:37Z</dcterms:created>
  <dcterms:modified xsi:type="dcterms:W3CDTF">2020-09-02T02:14:03Z</dcterms:modified>
  <cp:category>Submission</cp:category>
</cp:coreProperties>
</file>