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67" r:id="rId3"/>
    <p:sldId id="275" r:id="rId4"/>
    <p:sldId id="270" r:id="rId5"/>
    <p:sldId id="265" r:id="rId6"/>
    <p:sldId id="271" r:id="rId7"/>
    <p:sldId id="272" r:id="rId8"/>
    <p:sldId id="273" r:id="rId9"/>
    <p:sldId id="274" r:id="rId10"/>
    <p:sldId id="269" r:id="rId11"/>
    <p:sldId id="268" r:id="rId12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61" autoAdjust="0"/>
    <p:restoredTop sz="94660"/>
  </p:normalViewPr>
  <p:slideViewPr>
    <p:cSldViewPr>
      <p:cViewPr varScale="1">
        <p:scale>
          <a:sx n="176" d="100"/>
          <a:sy n="176" d="100"/>
        </p:scale>
        <p:origin x="232" y="1056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9/4/20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Jinjing Jiang, Apple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Jinjing Jiang, Apple Inc.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July 2020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Jinjing Jiang, Apple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2020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Jinjing Jiang, Apple Inc.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2020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Jinjing Jiang, Apple Inc.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2020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Jinjing Jiang, Apple Inc.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2020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Jinjing Jiang, Apple Inc.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Jinjing Jiang, Apple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Jinjing Jiang, Apple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July 2020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Jinjing Jiang, Apple Inc.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802.11-20/1036r2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Terminology for Soft AP MLD 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2020-07-08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July 2020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Jinjing Jiang, Apple Inc.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9178946"/>
              </p:ext>
            </p:extLst>
          </p:nvPr>
        </p:nvGraphicFramePr>
        <p:xfrm>
          <a:off x="993775" y="2490788"/>
          <a:ext cx="10272713" cy="2333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68" name="Document" r:id="rId4" imgW="10439400" imgH="2387600" progId="Word.Document.8">
                  <p:embed/>
                </p:oleObj>
              </mc:Choice>
              <mc:Fallback>
                <p:oleObj name="Document" r:id="rId4" imgW="10439400" imgH="2387600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3775" y="2490788"/>
                        <a:ext cx="10272713" cy="23336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334434-A4ED-3248-B3A1-ECE9FE5943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F5F876-C9F3-A045-BC96-BC30BFE342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[1] Non-STR AP Operation, 11-20-0755-01-00be-non-str-ap-operation.pptx</a:t>
            </a:r>
          </a:p>
          <a:p>
            <a:r>
              <a:rPr lang="en-US" dirty="0"/>
              <a:t>[2] IEEE 802.11-2016</a:t>
            </a:r>
          </a:p>
          <a:p>
            <a:r>
              <a:rPr lang="en-US" dirty="0"/>
              <a:t>[3] </a:t>
            </a:r>
            <a:r>
              <a:rPr lang="en-US" dirty="0" err="1"/>
              <a:t>tgbe</a:t>
            </a:r>
            <a:r>
              <a:rPr lang="en-US" dirty="0"/>
              <a:t>-spec-framework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F396228-3C52-AD47-98CF-FF6B69F6D68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D553B4-1A47-034F-89BA-F4B08D71A2A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Jinjing Jiang, Apple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8A3839D-3CEE-5140-97A8-7724C9F4254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579086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1A68E5-4616-C849-9D64-867E849B9E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Appedix</a:t>
            </a:r>
            <a:r>
              <a:rPr lang="en-US" dirty="0"/>
              <a:t>: AP, Non-AP STA, AP MLD and Non-AP MLD [2][3]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AD3C5E-799E-C14B-BE77-C4CDF09772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676400"/>
            <a:ext cx="10361084" cy="47244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AP: </a:t>
            </a:r>
            <a:r>
              <a:rPr lang="en-US" b="0" dirty="0"/>
              <a:t>An entity that contains one station (STA) and provides access to the distribution services, via the wireless medium (WM) for associated STAs. An AP comprises a STA and a distribution system access function (DSAF).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STA: </a:t>
            </a:r>
            <a:r>
              <a:rPr lang="en-US" b="0" dirty="0"/>
              <a:t>A logical entity that is a singly addressable instance of MAC and PHY interface to the wireless medium (WM)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Non-AP STA: </a:t>
            </a:r>
            <a:r>
              <a:rPr lang="en-US" b="0" dirty="0"/>
              <a:t>A STA that is not contained within an AP</a:t>
            </a:r>
            <a:br>
              <a:rPr lang="en-US" b="0" dirty="0"/>
            </a:br>
            <a:endParaRPr lang="en-US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B0F0"/>
                </a:solidFill>
              </a:rPr>
              <a:t>AP MLD</a:t>
            </a:r>
            <a:r>
              <a:rPr lang="en-US" dirty="0"/>
              <a:t>: </a:t>
            </a:r>
            <a:r>
              <a:rPr lang="en-US" b="0" dirty="0"/>
              <a:t>An MLD, where each STA affiliated with the MLD is an AP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B0F0"/>
                </a:solidFill>
              </a:rPr>
              <a:t>Non-AP MLD</a:t>
            </a:r>
            <a:r>
              <a:rPr lang="en-US" dirty="0"/>
              <a:t>: </a:t>
            </a:r>
            <a:r>
              <a:rPr lang="en-US" b="0" dirty="0"/>
              <a:t>An MLD, where each STA affiliated with the MLD is a non-AP STA</a:t>
            </a:r>
          </a:p>
          <a:p>
            <a:r>
              <a:rPr lang="en-US" dirty="0"/>
              <a:t> 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EFD4602-9B7E-8544-9EEA-7B70E704169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B93031-3844-9744-BC90-6729CB254DC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Jinjing Jiang, Apple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F81F93A-8207-D94F-AE1B-B406A289D66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890362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554F01-EC9F-7145-94B4-F56C3C8174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Abstract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9A9D80-3857-8046-96E5-059F3511AE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         In this contribution, we propose several definitions to facilitate the future development for the use case that a Non-STR Non-AP MLD plays the role as a </a:t>
            </a:r>
            <a:r>
              <a:rPr lang="en-US" i="1" dirty="0"/>
              <a:t>Soft AP </a:t>
            </a:r>
            <a:r>
              <a:rPr lang="en-US" dirty="0"/>
              <a:t>based on passed Motion 125</a:t>
            </a:r>
          </a:p>
          <a:p>
            <a:r>
              <a:rPr lang="en-US" dirty="0"/>
              <a:t>           </a:t>
            </a:r>
            <a:r>
              <a:rPr lang="en-US" b="0" i="1" dirty="0"/>
              <a:t>“Move to define mechanisms to support the operation of a Non-STR AP MLD in R1? The mechanisms are limited to instantiate a Non-STR Non-AP MLD as a Soft AP that could utilize all its links under TBD conditions. The exact language to govern such scope is TBD. ”</a:t>
            </a:r>
          </a:p>
          <a:p>
            <a:r>
              <a:rPr lang="en-US" b="0" i="1" dirty="0"/>
              <a:t>    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C0C581C-32D8-7544-9771-98F5C0AA04A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0AB23E-A81D-9143-9362-BB48C728EEA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Jinjing Jiang, Apple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9F0438-DC7B-6643-9363-872FED8A005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412785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8EDA60-9C1B-FA4E-9EAB-29770FAC23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Fact-checking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C37FC1-ADDD-5E4F-A4F8-6E3C068431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There is </a:t>
            </a:r>
            <a:r>
              <a:rPr lang="en-US" dirty="0">
                <a:solidFill>
                  <a:srgbClr val="FF0000"/>
                </a:solidFill>
              </a:rPr>
              <a:t>NO</a:t>
            </a:r>
            <a:r>
              <a:rPr lang="en-US" dirty="0"/>
              <a:t> definition on the </a:t>
            </a:r>
            <a:r>
              <a:rPr lang="en-US" i="1" dirty="0"/>
              <a:t>Soft AP </a:t>
            </a:r>
            <a:r>
              <a:rPr lang="en-US" dirty="0"/>
              <a:t>in IEEE 802.11 Specification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However, it is a common understanding that </a:t>
            </a:r>
            <a:r>
              <a:rPr lang="en-US" i="1" dirty="0"/>
              <a:t>Soft AP </a:t>
            </a:r>
            <a:r>
              <a:rPr lang="en-US" dirty="0"/>
              <a:t>is the result of configuring Wi-Fi clients into an AP with </a:t>
            </a:r>
            <a:r>
              <a:rPr lang="en-US" i="1" dirty="0"/>
              <a:t>limited</a:t>
            </a:r>
            <a:r>
              <a:rPr lang="en-US" dirty="0"/>
              <a:t> functionality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It is not necessary to define </a:t>
            </a:r>
            <a:r>
              <a:rPr lang="en-US" i="1" dirty="0"/>
              <a:t>Soft AP </a:t>
            </a:r>
            <a:r>
              <a:rPr lang="en-US" dirty="0"/>
              <a:t>for pre-11be devices as the IEEE 802.11 society lives very well without it for past 3 decades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For Multi-Link Devices,  the AP MLD are all STR! How about </a:t>
            </a:r>
            <a:r>
              <a:rPr lang="en-US" i="1" dirty="0"/>
              <a:t>Soft APs </a:t>
            </a:r>
            <a:r>
              <a:rPr lang="en-US" dirty="0"/>
              <a:t>instantiated by the Non-STR Non-AP MLDs?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We are </a:t>
            </a:r>
            <a:r>
              <a:rPr lang="en-US" i="1" dirty="0">
                <a:solidFill>
                  <a:srgbClr val="FF0000"/>
                </a:solidFill>
              </a:rPr>
              <a:t>not</a:t>
            </a:r>
            <a:r>
              <a:rPr lang="en-US" dirty="0"/>
              <a:t> allowed to call them “Non-STR APs”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accent2"/>
                </a:solidFill>
              </a:rPr>
              <a:t>Solution</a:t>
            </a:r>
            <a:r>
              <a:rPr lang="en-US" dirty="0"/>
              <a:t>: define a </a:t>
            </a:r>
            <a:r>
              <a:rPr lang="en-US"/>
              <a:t>term “Soft </a:t>
            </a:r>
            <a:r>
              <a:rPr lang="en-US" dirty="0"/>
              <a:t>AP MLD”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6ADADF3-0186-C047-95B8-4863B3B39BC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28AD30-32CF-C942-BAEB-5C450A9D7DD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Jinjing Jiang, Apple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8DB5089-3E70-EA4A-8579-CE00BD6019C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304889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C00E1F-2F7F-3C4A-AC38-5B736A78EA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Definition of Soft </a:t>
            </a:r>
            <a:r>
              <a:rPr lang="en-US" dirty="0"/>
              <a:t>AP MLD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54837B4-9830-E240-9FD7-E1CAB8058E7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01EB14-179E-EC4B-BF74-5FB9DD4DB05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Jinjing Jiang, Apple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0D713BA-589D-B94B-B1B1-8EE963EB72A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2020</a:t>
            </a:r>
            <a:endParaRPr lang="en-GB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10354B37-11BC-864D-820F-DAAF09EE34A8}"/>
              </a:ext>
            </a:extLst>
          </p:cNvPr>
          <p:cNvGrpSpPr/>
          <p:nvPr/>
        </p:nvGrpSpPr>
        <p:grpSpPr>
          <a:xfrm>
            <a:off x="762000" y="2489816"/>
            <a:ext cx="10361084" cy="2617171"/>
            <a:chOff x="431313" y="2133600"/>
            <a:chExt cx="10361084" cy="2617171"/>
          </a:xfrm>
        </p:grpSpPr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9B347511-1D59-B64D-AF6A-3CAE9CD61D49}"/>
                </a:ext>
              </a:extLst>
            </p:cNvPr>
            <p:cNvSpPr txBox="1"/>
            <p:nvPr/>
          </p:nvSpPr>
          <p:spPr>
            <a:xfrm>
              <a:off x="431313" y="2133600"/>
              <a:ext cx="10361084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rgbClr val="002060"/>
                  </a:solidFill>
                </a:rPr>
                <a:t>Soft AP MLD is a non-AP MLD that can operate a subset of its affiliated STAs as APs</a:t>
              </a: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E9EE0C85-66C4-214F-A01E-D1B80C8B2BF3}"/>
                </a:ext>
              </a:extLst>
            </p:cNvPr>
            <p:cNvSpPr/>
            <p:nvPr/>
          </p:nvSpPr>
          <p:spPr bwMode="auto">
            <a:xfrm>
              <a:off x="2582091" y="2702858"/>
              <a:ext cx="2183911" cy="58269"/>
            </a:xfrm>
            <a:prstGeom prst="rect">
              <a:avLst/>
            </a:prstGeom>
            <a:noFill/>
            <a:ln w="285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C86415F4-081A-7644-B782-8322ACF0E02C}"/>
                </a:ext>
              </a:extLst>
            </p:cNvPr>
            <p:cNvSpPr/>
            <p:nvPr/>
          </p:nvSpPr>
          <p:spPr bwMode="auto">
            <a:xfrm>
              <a:off x="5793318" y="2702858"/>
              <a:ext cx="1091956" cy="58270"/>
            </a:xfrm>
            <a:prstGeom prst="rect">
              <a:avLst/>
            </a:prstGeom>
            <a:noFill/>
            <a:ln w="28575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A754E518-C1AF-BC49-A9E3-987A9D1F49C2}"/>
                </a:ext>
              </a:extLst>
            </p:cNvPr>
            <p:cNvSpPr/>
            <p:nvPr/>
          </p:nvSpPr>
          <p:spPr bwMode="auto">
            <a:xfrm>
              <a:off x="9601200" y="2761128"/>
              <a:ext cx="990600" cy="58271"/>
            </a:xfrm>
            <a:prstGeom prst="rect">
              <a:avLst/>
            </a:prstGeom>
            <a:noFill/>
            <a:ln w="28575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cxnSp>
          <p:nvCxnSpPr>
            <p:cNvPr id="20" name="Straight Arrow Connector 19">
              <a:extLst>
                <a:ext uri="{FF2B5EF4-FFF2-40B4-BE49-F238E27FC236}">
                  <a16:creationId xmlns:a16="http://schemas.microsoft.com/office/drawing/2014/main" id="{FDA68DF1-6265-2946-A536-BAA3827DDDF4}"/>
                </a:ext>
              </a:extLst>
            </p:cNvPr>
            <p:cNvCxnSpPr>
              <a:cxnSpLocks/>
              <a:stCxn id="9" idx="2"/>
            </p:cNvCxnSpPr>
            <p:nvPr/>
          </p:nvCxnSpPr>
          <p:spPr bwMode="auto">
            <a:xfrm>
              <a:off x="3674047" y="2761127"/>
              <a:ext cx="0" cy="685801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23" name="Elbow Connector 22">
              <a:extLst>
                <a:ext uri="{FF2B5EF4-FFF2-40B4-BE49-F238E27FC236}">
                  <a16:creationId xmlns:a16="http://schemas.microsoft.com/office/drawing/2014/main" id="{DE77080F-6CFB-6647-B371-40CBCF79825D}"/>
                </a:ext>
              </a:extLst>
            </p:cNvPr>
            <p:cNvCxnSpPr>
              <a:cxnSpLocks/>
              <a:stCxn id="10" idx="2"/>
              <a:endCxn id="11" idx="2"/>
            </p:cNvCxnSpPr>
            <p:nvPr/>
          </p:nvCxnSpPr>
          <p:spPr bwMode="auto">
            <a:xfrm rot="16200000" flipH="1">
              <a:off x="8188763" y="911661"/>
              <a:ext cx="58271" cy="3757204"/>
            </a:xfrm>
            <a:prstGeom prst="bentConnector3">
              <a:avLst>
                <a:gd name="adj1" fmla="val 492305"/>
              </a:avLst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5" name="Straight Arrow Connector 24">
              <a:extLst>
                <a:ext uri="{FF2B5EF4-FFF2-40B4-BE49-F238E27FC236}">
                  <a16:creationId xmlns:a16="http://schemas.microsoft.com/office/drawing/2014/main" id="{78FEA50C-150D-BE4C-9821-3F2CED1D1208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8217898" y="3049308"/>
              <a:ext cx="0" cy="68580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307A0100-482F-204D-8B5D-AE35172C7984}"/>
                </a:ext>
              </a:extLst>
            </p:cNvPr>
            <p:cNvSpPr txBox="1"/>
            <p:nvPr/>
          </p:nvSpPr>
          <p:spPr>
            <a:xfrm>
              <a:off x="2283802" y="3722647"/>
              <a:ext cx="3058555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>
                  <a:solidFill>
                    <a:schemeClr val="tx2"/>
                  </a:solidFill>
                </a:rPr>
                <a:t>Limit the scope such that </a:t>
              </a:r>
              <a:r>
                <a:rPr lang="en-US" sz="2000" b="1" dirty="0">
                  <a:solidFill>
                    <a:schemeClr val="tx2"/>
                  </a:solidFill>
                </a:rPr>
                <a:t>only</a:t>
              </a:r>
              <a:r>
                <a:rPr lang="en-US" sz="2000" dirty="0">
                  <a:solidFill>
                    <a:schemeClr val="tx2"/>
                  </a:solidFill>
                </a:rPr>
                <a:t> a Non-AP MLD can act as a </a:t>
              </a:r>
              <a:r>
                <a:rPr lang="en-US" sz="2000" i="1" dirty="0">
                  <a:solidFill>
                    <a:schemeClr val="tx2"/>
                  </a:solidFill>
                </a:rPr>
                <a:t>Soft AP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89AF11B3-D154-F243-B05D-606D7A9D0A21}"/>
                </a:ext>
              </a:extLst>
            </p:cNvPr>
            <p:cNvSpPr txBox="1"/>
            <p:nvPr/>
          </p:nvSpPr>
          <p:spPr>
            <a:xfrm>
              <a:off x="6085004" y="3735108"/>
              <a:ext cx="4430594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>
                  <a:solidFill>
                    <a:schemeClr val="tx2"/>
                  </a:solidFill>
                </a:rPr>
                <a:t>The Soft AP MLD operates the STAs insides a non-AP MLD as APs, rather than these </a:t>
              </a:r>
              <a:r>
                <a:rPr lang="en-US" sz="2000" i="1" dirty="0">
                  <a:solidFill>
                    <a:schemeClr val="tx2"/>
                  </a:solidFill>
                </a:rPr>
                <a:t>Non-AP STAs are APs</a:t>
              </a:r>
              <a:endParaRPr lang="en-US" sz="2000" dirty="0">
                <a:solidFill>
                  <a:schemeClr val="tx2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56147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79E895-46E7-9942-AB42-24D3477F70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Communicating with Legacy STAs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52F403-9DB3-F345-B395-56C7FC11B04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13B5B6-DA89-D446-8F25-1C33D3012A9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Jinjing Jiang, Apple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92336A9-6AC3-3043-959A-FE3B8619BBC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2020</a:t>
            </a:r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BDB6064-09F3-784B-8813-4C14097F294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94568" y="1719059"/>
            <a:ext cx="5759450" cy="4554594"/>
          </a:xfrm>
          <a:prstGeom prst="rect">
            <a:avLst/>
          </a:prstGeom>
        </p:spPr>
      </p:pic>
      <p:sp>
        <p:nvSpPr>
          <p:cNvPr id="3" name="Multiply 2">
            <a:extLst>
              <a:ext uri="{FF2B5EF4-FFF2-40B4-BE49-F238E27FC236}">
                <a16:creationId xmlns:a16="http://schemas.microsoft.com/office/drawing/2014/main" id="{DE9556D5-AECF-C54F-8FA3-C07051D9392A}"/>
              </a:ext>
            </a:extLst>
          </p:cNvPr>
          <p:cNvSpPr/>
          <p:nvPr/>
        </p:nvSpPr>
        <p:spPr bwMode="auto">
          <a:xfrm>
            <a:off x="2907890" y="2327116"/>
            <a:ext cx="2897718" cy="4554594"/>
          </a:xfrm>
          <a:prstGeom prst="mathMultiply">
            <a:avLst/>
          </a:prstGeom>
          <a:solidFill>
            <a:srgbClr val="FF0000">
              <a:alpha val="41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highlight>
                <a:srgbClr val="FF0000"/>
              </a:highlight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432879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6A84A1-B46A-4B49-83AF-A259958166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When Non-STR Non-AP MLD operates as a Soft AP MLD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BFE5F9-1CF6-1449-B16A-6868488CF3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B0F0"/>
                </a:solidFill>
              </a:rPr>
              <a:t>Basic Link Set</a:t>
            </a:r>
            <a:r>
              <a:rPr lang="en-US" dirty="0"/>
              <a:t>: every pair of links in this set on which the Soft AP MLD can simultaneously transmit and receive frames with another MLD(s)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Ex: {2.4GHz Link, 5GHz Link} or {2.4GHz Link, 6GHz Link}</a:t>
            </a:r>
          </a:p>
          <a:p>
            <a:pPr marL="457200" lvl="1" indent="0"/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B0F0"/>
                </a:solidFill>
              </a:rPr>
              <a:t>Conditional Link</a:t>
            </a:r>
            <a:r>
              <a:rPr lang="en-US" dirty="0"/>
              <a:t>: the link on which the Soft AP MLD can NOT simultaneously transmit and receive frames with some links in the Basic Link Set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These links in the Basic Link Set are called the </a:t>
            </a:r>
            <a:r>
              <a:rPr lang="en-US" b="1" dirty="0"/>
              <a:t>corresponding</a:t>
            </a:r>
            <a:r>
              <a:rPr lang="en-US" dirty="0"/>
              <a:t> basic links for this conditional link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Ex: if {2.4GHz Link, 5GHz Link} is the basic link set, 6GHz Link is a conditional link corresponding to 5GHz Link 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F43F2D4-C7DE-264E-9DA8-033F82D7781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26C10A-8752-DF47-B71A-76233228B1B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Jinjing Jiang, Apple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83BDDFB-F022-FF42-B9AB-C9D7BFAFFF9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76308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A77B58-4F58-8241-97AA-0936CFE00D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79C441-456E-1B4C-8D95-40A2B4898C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/>
              <a:t>Do you agree to define </a:t>
            </a:r>
            <a:r>
              <a:rPr lang="en-US" dirty="0"/>
              <a:t>Soft AP MLD </a:t>
            </a:r>
            <a:r>
              <a:rPr lang="en-US" i="1" dirty="0"/>
              <a:t>as the following</a:t>
            </a:r>
            <a:r>
              <a:rPr lang="en-US" dirty="0"/>
              <a:t>: </a:t>
            </a:r>
          </a:p>
          <a:p>
            <a:endParaRPr lang="en-US" dirty="0"/>
          </a:p>
          <a:p>
            <a:r>
              <a:rPr lang="en-US" dirty="0">
                <a:solidFill>
                  <a:srgbClr val="00B0F0"/>
                </a:solidFill>
              </a:rPr>
              <a:t>Soft AP MLD</a:t>
            </a:r>
            <a:r>
              <a:rPr lang="en-US" dirty="0"/>
              <a:t>: A Non-AP MLD that can operate a subset of its affiliated STAs as APs</a:t>
            </a:r>
          </a:p>
          <a:p>
            <a:endParaRPr lang="en-US" i="1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B402BD0-D6CB-CE4B-AB37-065CF81C933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BAF00C-36FA-8F4A-85DD-02D647DF8D8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Jinjing Jiang, Apple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40FA4F8-4800-2F4B-850E-DA65FE18501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756101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7A0F49-65DA-BB41-A83C-8FC12ABBB7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4C9699-0037-F642-BAEE-7D190A74BD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/>
              <a:t>Do you agree to define </a:t>
            </a:r>
            <a:r>
              <a:rPr lang="en-US" dirty="0"/>
              <a:t>the Basic Link Set for a</a:t>
            </a:r>
            <a:r>
              <a:rPr lang="en-US" i="1" dirty="0"/>
              <a:t> Soft AP MLD</a:t>
            </a:r>
            <a:r>
              <a:rPr lang="en-US" dirty="0"/>
              <a:t> </a:t>
            </a:r>
            <a:r>
              <a:rPr lang="en-US" i="1" dirty="0"/>
              <a:t>as the following</a:t>
            </a:r>
            <a:r>
              <a:rPr lang="en-US" dirty="0"/>
              <a:t>: </a:t>
            </a:r>
          </a:p>
          <a:p>
            <a:endParaRPr lang="en-US" dirty="0"/>
          </a:p>
          <a:p>
            <a:pPr marL="0" indent="0"/>
            <a:r>
              <a:rPr lang="en-US" dirty="0">
                <a:solidFill>
                  <a:srgbClr val="00B0F0"/>
                </a:solidFill>
              </a:rPr>
              <a:t>Basic Link Set</a:t>
            </a:r>
            <a:r>
              <a:rPr lang="en-US" dirty="0"/>
              <a:t>: every pair of links in this set on which the Soft AP MLD can simultaneously transmit and receive frames with another MLD(s)</a:t>
            </a:r>
          </a:p>
          <a:p>
            <a:endParaRPr lang="en-US" i="1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537BEDB-3B1C-984C-A7ED-11CEC30FCF9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CEADCA-CC66-E741-8326-DD1904DBDC2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Jinjing Jiang, Apple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4D21B53-396A-3A42-B0A4-DBAC5A3B9AE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532584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2A8662-99F5-5C41-ADD2-7138D16971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9594EE-D614-F243-8725-E84B597065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/>
              <a:t>Do you agree to define </a:t>
            </a:r>
            <a:r>
              <a:rPr lang="en-US" dirty="0"/>
              <a:t>the conditional link for a</a:t>
            </a:r>
            <a:r>
              <a:rPr lang="en-US" i="1" dirty="0"/>
              <a:t> Soft AP MLD</a:t>
            </a:r>
            <a:r>
              <a:rPr lang="en-US" dirty="0"/>
              <a:t> </a:t>
            </a:r>
            <a:r>
              <a:rPr lang="en-US" i="1" dirty="0"/>
              <a:t>as the following</a:t>
            </a:r>
            <a:r>
              <a:rPr lang="en-US" dirty="0"/>
              <a:t>: </a:t>
            </a:r>
          </a:p>
          <a:p>
            <a:endParaRPr lang="en-US" dirty="0"/>
          </a:p>
          <a:p>
            <a:pPr marL="0" indent="0"/>
            <a:r>
              <a:rPr lang="en-US" dirty="0">
                <a:solidFill>
                  <a:srgbClr val="00B0F0"/>
                </a:solidFill>
              </a:rPr>
              <a:t>Conditional Link</a:t>
            </a:r>
            <a:r>
              <a:rPr lang="en-US" dirty="0"/>
              <a:t>: the link on which the Soft AP MLD can NOT simultaneously transmit and receive frames with some links in the Basic Link Set</a:t>
            </a:r>
            <a:endParaRPr lang="en-US" i="1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84241AB-0571-F447-AE7E-1453B22454E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04EC2B-60D4-9543-928A-5473073D330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Jinjing Jiang, Apple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F600041-6792-A348-A72B-D1DDF21F172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627591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229</TotalTime>
  <Words>806</Words>
  <Application>Microsoft Macintosh PowerPoint</Application>
  <PresentationFormat>Widescreen</PresentationFormat>
  <Paragraphs>97</Paragraphs>
  <Slides>11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Times New Roman</vt:lpstr>
      <vt:lpstr>Office Theme</vt:lpstr>
      <vt:lpstr>Document</vt:lpstr>
      <vt:lpstr>Terminology for Soft AP MLD </vt:lpstr>
      <vt:lpstr>Abstract</vt:lpstr>
      <vt:lpstr>Fact-checking</vt:lpstr>
      <vt:lpstr>Definition of Soft AP MLD</vt:lpstr>
      <vt:lpstr>Communicating with Legacy STAs</vt:lpstr>
      <vt:lpstr>When Non-STR Non-AP MLD operates as a Soft AP MLD</vt:lpstr>
      <vt:lpstr>Straw Poll 1</vt:lpstr>
      <vt:lpstr>Straw Poll 2</vt:lpstr>
      <vt:lpstr>Straw Poll 3</vt:lpstr>
      <vt:lpstr>Reference</vt:lpstr>
      <vt:lpstr>Appedix: AP, Non-AP STA, AP MLD and Non-AP MLD [2][3]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Jinjing Jiang</dc:creator>
  <cp:lastModifiedBy>Jinjing Jiang</cp:lastModifiedBy>
  <cp:revision>60</cp:revision>
  <cp:lastPrinted>1601-01-01T00:00:00Z</cp:lastPrinted>
  <dcterms:created xsi:type="dcterms:W3CDTF">2020-02-26T17:51:28Z</dcterms:created>
  <dcterms:modified xsi:type="dcterms:W3CDTF">2020-09-04T18:03:09Z</dcterms:modified>
</cp:coreProperties>
</file>