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42" r:id="rId3"/>
    <p:sldId id="354" r:id="rId4"/>
    <p:sldId id="309" r:id="rId5"/>
    <p:sldId id="335" r:id="rId6"/>
    <p:sldId id="355" r:id="rId7"/>
    <p:sldId id="346" r:id="rId8"/>
    <p:sldId id="349" r:id="rId9"/>
    <p:sldId id="356" r:id="rId10"/>
    <p:sldId id="357" r:id="rId11"/>
    <p:sldId id="330" r:id="rId12"/>
    <p:sldId id="344" r:id="rId13"/>
    <p:sldId id="345" r:id="rId14"/>
    <p:sldId id="332" r:id="rId15"/>
    <p:sldId id="350" r:id="rId16"/>
    <p:sldId id="351" r:id="rId17"/>
    <p:sldId id="352" r:id="rId18"/>
    <p:sldId id="353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ok Bong Lee" initials="WBL" lastIdx="2" clrIdx="0">
    <p:extLst>
      <p:ext uri="{19B8F6BF-5375-455C-9EA6-DF929625EA0E}">
        <p15:presenceInfo xmlns:p15="http://schemas.microsoft.com/office/powerpoint/2012/main" userId="S-1-5-21-191130273-305881739-1540833222-638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167" d="100"/>
          <a:sy n="167" d="100"/>
        </p:scale>
        <p:origin x="1618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9544" y="6475413"/>
            <a:ext cx="1484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Ruchen Duan,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802.11-20/1035r1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9544" y="6475413"/>
            <a:ext cx="14843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Follow up on Feedback Enhancement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2938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2020-07-09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00856"/>
              </p:ext>
            </p:extLst>
          </p:nvPr>
        </p:nvGraphicFramePr>
        <p:xfrm>
          <a:off x="531813" y="2820988"/>
          <a:ext cx="7297737" cy="34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Document" r:id="rId4" imgW="9502119" imgH="4449851" progId="Word.Document.8">
                  <p:embed/>
                </p:oleObj>
              </mc:Choice>
              <mc:Fallback>
                <p:oleObj name="Document" r:id="rId4" imgW="9502119" imgH="4449851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820988"/>
                        <a:ext cx="7297737" cy="340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33" y="1198919"/>
            <a:ext cx="7772400" cy="4114800"/>
          </a:xfrm>
        </p:spPr>
        <p:txBody>
          <a:bodyPr/>
          <a:lstStyle/>
          <a:p>
            <a:pPr lvl="0"/>
            <a:r>
              <a:rPr lang="en-US" sz="2000" dirty="0" smtClean="0"/>
              <a:t>Periodicity 100ms, </a:t>
            </a:r>
            <a:r>
              <a:rPr lang="en-US" sz="2000" dirty="0" err="1" smtClean="0"/>
              <a:t>nrx</a:t>
            </a:r>
            <a:r>
              <a:rPr lang="en-US" sz="2000" dirty="0" smtClean="0"/>
              <a:t> =2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695" y="1656093"/>
            <a:ext cx="6162404" cy="29921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61" y="4606438"/>
            <a:ext cx="3811588" cy="1850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149" y="4643821"/>
            <a:ext cx="3734596" cy="181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1981200"/>
            <a:ext cx="7772400" cy="4114800"/>
          </a:xfrm>
        </p:spPr>
        <p:txBody>
          <a:bodyPr/>
          <a:lstStyle/>
          <a:p>
            <a:r>
              <a:rPr lang="en-US" dirty="0" smtClean="0"/>
              <a:t>Comparing LA feedback in BA and transmitter side algorithm throughput performance.</a:t>
            </a:r>
          </a:p>
          <a:p>
            <a:r>
              <a:rPr lang="en-US" dirty="0" smtClean="0"/>
              <a:t>LA feedback is outperforming baseline link adaptation algorithms.</a:t>
            </a:r>
          </a:p>
          <a:p>
            <a:r>
              <a:rPr lang="en-US" dirty="0" smtClean="0"/>
              <a:t>Suggest that the feedback shall be included in </a:t>
            </a:r>
            <a:r>
              <a:rPr lang="en-US" dirty="0"/>
              <a:t>11 </a:t>
            </a:r>
            <a:r>
              <a:rPr lang="en-US" dirty="0" smtClean="0"/>
              <a:t>be standard</a:t>
            </a:r>
            <a:r>
              <a:rPr lang="en-US" dirty="0"/>
              <a:t>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43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support a link adaptation report in the block </a:t>
            </a:r>
            <a:r>
              <a:rPr lang="en-US" dirty="0" err="1" smtClean="0"/>
              <a:t>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9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BA control field to indicate the appearance of the LA field?</a:t>
            </a:r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6585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11-20-0047-01-00be-feedback-enhancement</a:t>
            </a:r>
          </a:p>
          <a:p>
            <a:r>
              <a:rPr lang="en-US" dirty="0" smtClean="0"/>
              <a:t>[2] 11-20-1005-00-00be-</a:t>
            </a:r>
            <a:r>
              <a:rPr lang="en-GB" dirty="0" smtClean="0"/>
              <a:t>Yet-Another-Fast-Link –Adaptation-Attempt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972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2991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76" y="1752600"/>
            <a:ext cx="6088653" cy="2956298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278019"/>
            <a:ext cx="7772400" cy="4114800"/>
          </a:xfrm>
        </p:spPr>
        <p:txBody>
          <a:bodyPr/>
          <a:lstStyle/>
          <a:p>
            <a:r>
              <a:rPr lang="en-US" dirty="0" err="1" smtClean="0"/>
              <a:t>Ntx</a:t>
            </a:r>
            <a:r>
              <a:rPr lang="en-US" dirty="0" smtClean="0"/>
              <a:t> = 4, </a:t>
            </a:r>
            <a:r>
              <a:rPr lang="en-US" dirty="0" err="1" smtClean="0"/>
              <a:t>nrx</a:t>
            </a:r>
            <a:r>
              <a:rPr lang="en-US" dirty="0" smtClean="0"/>
              <a:t> =1, periodicity =5ms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18" y="4407492"/>
            <a:ext cx="4648200" cy="2067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407492"/>
            <a:ext cx="4022473" cy="203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1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2991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278019"/>
            <a:ext cx="7772400" cy="4114800"/>
          </a:xfrm>
        </p:spPr>
        <p:txBody>
          <a:bodyPr/>
          <a:lstStyle/>
          <a:p>
            <a:r>
              <a:rPr lang="en-US" dirty="0" err="1" smtClean="0"/>
              <a:t>Ntx</a:t>
            </a:r>
            <a:r>
              <a:rPr lang="en-US" dirty="0" smtClean="0"/>
              <a:t> = 4, </a:t>
            </a:r>
            <a:r>
              <a:rPr lang="en-US" dirty="0" err="1" smtClean="0"/>
              <a:t>nrx</a:t>
            </a:r>
            <a:r>
              <a:rPr lang="en-US" dirty="0" smtClean="0"/>
              <a:t> =2, periodicity =5ms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6277518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4572000"/>
            <a:ext cx="396240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72000"/>
            <a:ext cx="3962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7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2991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278019"/>
            <a:ext cx="7772400" cy="4114800"/>
          </a:xfrm>
        </p:spPr>
        <p:txBody>
          <a:bodyPr/>
          <a:lstStyle/>
          <a:p>
            <a:r>
              <a:rPr lang="en-US" dirty="0" err="1" smtClean="0"/>
              <a:t>Ntx</a:t>
            </a:r>
            <a:r>
              <a:rPr lang="en-US" dirty="0" smtClean="0"/>
              <a:t> = 4, </a:t>
            </a:r>
            <a:r>
              <a:rPr lang="en-US" dirty="0" err="1" smtClean="0"/>
              <a:t>nrx</a:t>
            </a:r>
            <a:r>
              <a:rPr lang="en-US" dirty="0" smtClean="0"/>
              <a:t> =1, periodicity =15ms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5806704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4548681"/>
            <a:ext cx="3657600" cy="17759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404" y="4531928"/>
            <a:ext cx="3657600" cy="177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26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2991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33400" y="1278019"/>
            <a:ext cx="7772400" cy="4114800"/>
          </a:xfrm>
        </p:spPr>
        <p:txBody>
          <a:bodyPr/>
          <a:lstStyle/>
          <a:p>
            <a:r>
              <a:rPr lang="en-US" dirty="0" err="1" smtClean="0"/>
              <a:t>Ntx</a:t>
            </a:r>
            <a:r>
              <a:rPr lang="en-US" dirty="0" smtClean="0"/>
              <a:t> = 4, </a:t>
            </a:r>
            <a:r>
              <a:rPr lang="en-US" dirty="0" err="1" smtClean="0"/>
              <a:t>nrx</a:t>
            </a:r>
            <a:r>
              <a:rPr lang="en-US" dirty="0" smtClean="0"/>
              <a:t> =2, periodicity =15ms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6" y="1828800"/>
            <a:ext cx="6120580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52" y="4604095"/>
            <a:ext cx="4191000" cy="20349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44" y="4604094"/>
            <a:ext cx="4191000" cy="203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6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6888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5269" y="1520396"/>
            <a:ext cx="8305800" cy="41148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Close loop feedback at the BA has been studied in previous contributions [1] [2]</a:t>
            </a:r>
          </a:p>
          <a:p>
            <a:pPr lvl="0"/>
            <a:r>
              <a:rPr lang="en-US" sz="2000" dirty="0" smtClean="0"/>
              <a:t>In [1], receiver prepare feedback containing suggested MCS and NSS. </a:t>
            </a:r>
          </a:p>
          <a:p>
            <a:pPr lvl="0"/>
            <a:r>
              <a:rPr lang="en-US" sz="2000" dirty="0" smtClean="0"/>
              <a:t>In this contribution, we evaluated the performance with the feedback provided, and compare with transmitter side link adaptation algorithms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6" y="3938516"/>
            <a:ext cx="8661939" cy="170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Beamformed</a:t>
            </a:r>
            <a:r>
              <a:rPr lang="en-US" dirty="0"/>
              <a:t> </a:t>
            </a:r>
            <a:r>
              <a:rPr lang="en-US" dirty="0" smtClean="0"/>
              <a:t>Cases </a:t>
            </a:r>
            <a:r>
              <a:rPr lang="en-US" dirty="0"/>
              <a:t>Simulation </a:t>
            </a:r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Covered cases: </a:t>
            </a:r>
            <a:r>
              <a:rPr lang="en-US" b="0" dirty="0" err="1" smtClean="0"/>
              <a:t>Ntx</a:t>
            </a:r>
            <a:r>
              <a:rPr lang="en-US" b="0" dirty="0" smtClean="0"/>
              <a:t> = </a:t>
            </a:r>
            <a:r>
              <a:rPr lang="en-US" b="0" dirty="0" err="1" smtClean="0"/>
              <a:t>Nrx</a:t>
            </a:r>
            <a:r>
              <a:rPr lang="en-US" b="0" dirty="0" smtClean="0"/>
              <a:t> =1 and </a:t>
            </a:r>
            <a:r>
              <a:rPr lang="en-US" b="0" dirty="0" err="1" smtClean="0"/>
              <a:t>Ntx</a:t>
            </a:r>
            <a:r>
              <a:rPr lang="en-US" b="0" dirty="0" smtClean="0"/>
              <a:t> =</a:t>
            </a:r>
            <a:r>
              <a:rPr lang="en-US" b="0" dirty="0" err="1" smtClean="0"/>
              <a:t>Nrx</a:t>
            </a:r>
            <a:r>
              <a:rPr lang="en-US" b="0" dirty="0" smtClean="0"/>
              <a:t> =2. </a:t>
            </a:r>
          </a:p>
          <a:p>
            <a:r>
              <a:rPr lang="en-US" b="0" dirty="0" smtClean="0"/>
              <a:t>Base line: adaptive </a:t>
            </a:r>
            <a:r>
              <a:rPr lang="en-US" b="0" dirty="0"/>
              <a:t>auto rate </a:t>
            </a:r>
            <a:r>
              <a:rPr lang="en-US" b="0" dirty="0" smtClean="0"/>
              <a:t>fallback(AARF) and minstrel</a:t>
            </a:r>
          </a:p>
          <a:p>
            <a:r>
              <a:rPr lang="en-US" b="0" dirty="0"/>
              <a:t>For </a:t>
            </a:r>
            <a:r>
              <a:rPr lang="en-US" b="0" dirty="0" err="1"/>
              <a:t>Nrx</a:t>
            </a:r>
            <a:r>
              <a:rPr lang="en-US" b="0" dirty="0"/>
              <a:t> =1 case</a:t>
            </a:r>
            <a:r>
              <a:rPr lang="en-US" b="0" dirty="0" smtClean="0"/>
              <a:t>, maximum </a:t>
            </a:r>
            <a:r>
              <a:rPr lang="en-US" b="0" dirty="0" err="1"/>
              <a:t>Nss</a:t>
            </a:r>
            <a:r>
              <a:rPr lang="en-US" b="0" dirty="0"/>
              <a:t> = 1, and suggested MCS is provided at each BA. In the next transmission, suggested MCS will be applied by transmitter </a:t>
            </a:r>
          </a:p>
          <a:p>
            <a:r>
              <a:rPr lang="en-US" b="0" dirty="0"/>
              <a:t>For </a:t>
            </a:r>
            <a:r>
              <a:rPr lang="en-US" b="0" dirty="0" err="1"/>
              <a:t>Nrx</a:t>
            </a:r>
            <a:r>
              <a:rPr lang="en-US" b="0" dirty="0"/>
              <a:t> =2 case, maximum </a:t>
            </a:r>
            <a:r>
              <a:rPr lang="en-US" b="0" dirty="0" err="1"/>
              <a:t>Nss</a:t>
            </a:r>
            <a:r>
              <a:rPr lang="en-US" b="0" dirty="0"/>
              <a:t> = 2. When 1 </a:t>
            </a:r>
            <a:r>
              <a:rPr lang="en-US" b="0" dirty="0" err="1"/>
              <a:t>Nss</a:t>
            </a:r>
            <a:r>
              <a:rPr lang="en-US" b="0" dirty="0"/>
              <a:t> PPDU was transmitted, only one EHT-LTF is available</a:t>
            </a:r>
          </a:p>
          <a:p>
            <a:r>
              <a:rPr lang="en-US" b="0" dirty="0"/>
              <a:t>In simulation, transmitter will increase </a:t>
            </a:r>
            <a:r>
              <a:rPr lang="en-US" b="0" dirty="0" err="1"/>
              <a:t>Nss</a:t>
            </a:r>
            <a:r>
              <a:rPr lang="en-US" b="0" dirty="0"/>
              <a:t> and decrease MCS if feedback is suggesting </a:t>
            </a:r>
            <a:r>
              <a:rPr lang="en-US" b="0" dirty="0" err="1"/>
              <a:t>Nss</a:t>
            </a:r>
            <a:r>
              <a:rPr lang="en-US" b="0" dirty="0"/>
              <a:t>=1 and high MCS for a certain duration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470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19" y="1259974"/>
            <a:ext cx="5867400" cy="31188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19" y="453596"/>
            <a:ext cx="7772400" cy="1066800"/>
          </a:xfrm>
        </p:spPr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Beamformed</a:t>
            </a:r>
            <a:r>
              <a:rPr lang="en-US" dirty="0" smtClean="0"/>
              <a:t> Cases </a:t>
            </a:r>
            <a:r>
              <a:rPr lang="en-US" dirty="0" err="1" smtClean="0"/>
              <a:t>Nrx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Ruchen Duan, Samsung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422016"/>
            <a:ext cx="8305800" cy="1397384"/>
          </a:xfrm>
        </p:spPr>
        <p:txBody>
          <a:bodyPr>
            <a:noAutofit/>
          </a:bodyPr>
          <a:lstStyle/>
          <a:p>
            <a:r>
              <a:rPr lang="en-US" dirty="0"/>
              <a:t>Compared with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AARF </a:t>
            </a:r>
            <a:r>
              <a:rPr lang="en-US" dirty="0"/>
              <a:t>or </a:t>
            </a:r>
            <a:r>
              <a:rPr lang="en-US" dirty="0" smtClean="0"/>
              <a:t>Minstrel,</a:t>
            </a:r>
          </a:p>
          <a:p>
            <a:pPr marL="0" indent="0">
              <a:buNone/>
            </a:pPr>
            <a:r>
              <a:rPr lang="en-US" dirty="0" smtClean="0"/>
              <a:t>throughput </a:t>
            </a:r>
            <a:r>
              <a:rPr lang="en-US" dirty="0"/>
              <a:t>gain </a:t>
            </a:r>
            <a:r>
              <a:rPr lang="en-US" dirty="0" smtClean="0"/>
              <a:t>can</a:t>
            </a:r>
          </a:p>
          <a:p>
            <a:pPr marL="0" indent="0">
              <a:buNone/>
            </a:pPr>
            <a:r>
              <a:rPr lang="en-US" dirty="0" smtClean="0"/>
              <a:t>be </a:t>
            </a:r>
            <a:r>
              <a:rPr lang="en-US" dirty="0"/>
              <a:t>up to </a:t>
            </a:r>
            <a:r>
              <a:rPr lang="en-US" dirty="0" smtClean="0"/>
              <a:t>20%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19600"/>
            <a:ext cx="3733800" cy="1905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519" y="4419600"/>
            <a:ext cx="37338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Beamformed</a:t>
            </a:r>
            <a:r>
              <a:rPr lang="en-US" dirty="0" smtClean="0"/>
              <a:t> Cases </a:t>
            </a:r>
            <a:r>
              <a:rPr lang="en-US" dirty="0" err="1" smtClean="0"/>
              <a:t>Nrx</a:t>
            </a:r>
            <a:r>
              <a:rPr lang="en-US" dirty="0" smtClean="0"/>
              <a:t> =2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4752"/>
            <a:ext cx="7772400" cy="4114800"/>
          </a:xfrm>
        </p:spPr>
        <p:txBody>
          <a:bodyPr/>
          <a:lstStyle/>
          <a:p>
            <a:r>
              <a:rPr lang="en-US" sz="2000" dirty="0"/>
              <a:t>Compared with </a:t>
            </a:r>
          </a:p>
          <a:p>
            <a:pPr marL="0" indent="0">
              <a:buNone/>
            </a:pPr>
            <a:r>
              <a:rPr lang="en-US" sz="2000" dirty="0"/>
              <a:t>AARF or Minstrel,</a:t>
            </a:r>
          </a:p>
          <a:p>
            <a:pPr marL="0" indent="0">
              <a:buNone/>
            </a:pPr>
            <a:r>
              <a:rPr lang="en-US" sz="2000" dirty="0"/>
              <a:t>throughput gain can</a:t>
            </a:r>
          </a:p>
          <a:p>
            <a:pPr marL="0" indent="0">
              <a:buNone/>
            </a:pPr>
            <a:r>
              <a:rPr lang="en-US" sz="2000" dirty="0"/>
              <a:t>be up to </a:t>
            </a:r>
            <a:r>
              <a:rPr lang="en-US" sz="2000" dirty="0" smtClean="0"/>
              <a:t>40-50</a:t>
            </a:r>
            <a:r>
              <a:rPr lang="en-US" sz="2000" dirty="0"/>
              <a:t>%</a:t>
            </a:r>
          </a:p>
          <a:p>
            <a:pPr lvl="0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960" y="1293939"/>
            <a:ext cx="5354193" cy="289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3" y="4340352"/>
            <a:ext cx="4268787" cy="19842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340352"/>
            <a:ext cx="4268787" cy="19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" y="646906"/>
            <a:ext cx="77724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Cases Simulation Settings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175226"/>
            <a:ext cx="8267700" cy="4114800"/>
          </a:xfrm>
        </p:spPr>
        <p:txBody>
          <a:bodyPr/>
          <a:lstStyle/>
          <a:p>
            <a:pPr lvl="0"/>
            <a:r>
              <a:rPr lang="en-US" b="0" dirty="0" smtClean="0"/>
              <a:t>Beamforming report overhead and BA overhead are considered</a:t>
            </a:r>
            <a:endParaRPr lang="en-US" b="0" dirty="0"/>
          </a:p>
          <a:p>
            <a:pPr lvl="0"/>
            <a:r>
              <a:rPr lang="en-US" b="0" dirty="0" err="1" smtClean="0"/>
              <a:t>Bfed</a:t>
            </a:r>
            <a:r>
              <a:rPr lang="en-US" b="0" dirty="0" smtClean="0"/>
              <a:t> SNR </a:t>
            </a:r>
            <a:r>
              <a:rPr lang="en-US" b="0" dirty="0"/>
              <a:t>is provided in the BF report. And this information can be used to predict </a:t>
            </a:r>
            <a:r>
              <a:rPr lang="en-US" b="0" dirty="0" err="1"/>
              <a:t>tx</a:t>
            </a:r>
            <a:r>
              <a:rPr lang="en-US" b="0" dirty="0"/>
              <a:t> </a:t>
            </a:r>
            <a:r>
              <a:rPr lang="en-US" b="0" dirty="0" smtClean="0"/>
              <a:t>rate </a:t>
            </a:r>
            <a:endParaRPr lang="en-US" b="0" dirty="0"/>
          </a:p>
          <a:p>
            <a:pPr lvl="0"/>
            <a:r>
              <a:rPr lang="en-US" b="0" dirty="0" smtClean="0"/>
              <a:t>Baseline: AARF and Minstrel</a:t>
            </a:r>
          </a:p>
          <a:p>
            <a:pPr lvl="1"/>
            <a:r>
              <a:rPr lang="en-US" b="0" dirty="0" smtClean="0"/>
              <a:t>In </a:t>
            </a:r>
            <a:r>
              <a:rPr lang="en-US" b="0" dirty="0"/>
              <a:t>AARF with BF report, this predicted </a:t>
            </a:r>
            <a:r>
              <a:rPr lang="en-US" b="0" dirty="0" err="1"/>
              <a:t>tx</a:t>
            </a:r>
            <a:r>
              <a:rPr lang="en-US" b="0" dirty="0"/>
              <a:t> rate is used whenever BF report is </a:t>
            </a:r>
            <a:r>
              <a:rPr lang="en-US" b="0" dirty="0" smtClean="0"/>
              <a:t>available</a:t>
            </a:r>
            <a:endParaRPr lang="en-US" b="0" dirty="0" smtClean="0"/>
          </a:p>
          <a:p>
            <a:pPr lvl="1"/>
            <a:r>
              <a:rPr lang="en-US" dirty="0" smtClean="0"/>
              <a:t>If Periodicity is as small as 5ms, </a:t>
            </a:r>
            <a:r>
              <a:rPr lang="en-US" dirty="0"/>
              <a:t>AARF with BF </a:t>
            </a:r>
            <a:r>
              <a:rPr lang="en-US" dirty="0" smtClean="0"/>
              <a:t>report is equivalent as </a:t>
            </a:r>
            <a:r>
              <a:rPr lang="en-US" dirty="0" smtClean="0"/>
              <a:t>always using </a:t>
            </a:r>
            <a:r>
              <a:rPr lang="en-US" dirty="0" smtClean="0"/>
              <a:t>BF report for each transmission </a:t>
            </a:r>
            <a:endParaRPr lang="en-US" b="0" dirty="0"/>
          </a:p>
          <a:p>
            <a:pPr lvl="0"/>
            <a:r>
              <a:rPr lang="en-US" b="0" dirty="0" smtClean="0"/>
              <a:t>Covered cases: </a:t>
            </a:r>
          </a:p>
          <a:p>
            <a:pPr lvl="1"/>
            <a:r>
              <a:rPr lang="en-US" b="0" dirty="0" smtClean="0"/>
              <a:t>Periodicity 5, 15, 100ms</a:t>
            </a:r>
            <a:r>
              <a:rPr lang="en-US" b="0" dirty="0"/>
              <a:t>, </a:t>
            </a:r>
            <a:r>
              <a:rPr lang="en-US" b="0" dirty="0" err="1"/>
              <a:t>nrx</a:t>
            </a:r>
            <a:r>
              <a:rPr lang="en-US" b="0" dirty="0"/>
              <a:t> =</a:t>
            </a:r>
            <a:r>
              <a:rPr lang="en-US" b="0" dirty="0" smtClean="0"/>
              <a:t>1 and 2, </a:t>
            </a:r>
            <a:r>
              <a:rPr lang="en-US" b="0" dirty="0" err="1"/>
              <a:t>ntx</a:t>
            </a:r>
            <a:r>
              <a:rPr lang="en-US" b="0" dirty="0"/>
              <a:t> = </a:t>
            </a:r>
            <a:r>
              <a:rPr lang="en-US" b="0" dirty="0" smtClean="0"/>
              <a:t>8</a:t>
            </a:r>
          </a:p>
          <a:p>
            <a:pPr lvl="1"/>
            <a:r>
              <a:rPr lang="en-US" dirty="0" smtClean="0"/>
              <a:t>More cases are </a:t>
            </a:r>
            <a:r>
              <a:rPr lang="en-US" dirty="0" smtClean="0"/>
              <a:t>attached </a:t>
            </a:r>
            <a:r>
              <a:rPr lang="en-US" dirty="0" smtClean="0"/>
              <a:t>in appendix</a:t>
            </a:r>
            <a:endParaRPr lang="en-US" b="0" dirty="0"/>
          </a:p>
          <a:p>
            <a:r>
              <a:rPr lang="en-US" b="0" dirty="0" smtClean="0"/>
              <a:t>For </a:t>
            </a:r>
            <a:r>
              <a:rPr lang="en-US" b="0" dirty="0" err="1"/>
              <a:t>Nrx</a:t>
            </a:r>
            <a:r>
              <a:rPr lang="en-US" b="0" dirty="0"/>
              <a:t> =2 case, </a:t>
            </a:r>
            <a:r>
              <a:rPr lang="en-US" b="0" dirty="0" smtClean="0"/>
              <a:t>similar to non-</a:t>
            </a:r>
            <a:r>
              <a:rPr lang="en-US" b="0" dirty="0" err="1" smtClean="0"/>
              <a:t>Bfed</a:t>
            </a:r>
            <a:r>
              <a:rPr lang="en-US" b="0" dirty="0" smtClean="0"/>
              <a:t> cases, transmitter </a:t>
            </a:r>
            <a:r>
              <a:rPr lang="en-US" b="0" dirty="0"/>
              <a:t>will increase </a:t>
            </a:r>
            <a:r>
              <a:rPr lang="en-US" b="0" dirty="0" err="1"/>
              <a:t>Nss</a:t>
            </a:r>
            <a:r>
              <a:rPr lang="en-US" b="0" dirty="0"/>
              <a:t> and decrease MCS if feedback is suggesting </a:t>
            </a:r>
            <a:r>
              <a:rPr lang="en-US" b="0" dirty="0" err="1"/>
              <a:t>Nss</a:t>
            </a:r>
            <a:r>
              <a:rPr lang="en-US" b="0" dirty="0"/>
              <a:t>=1 and high MCS for a certain duration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0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4752"/>
            <a:ext cx="7772400" cy="4114800"/>
          </a:xfrm>
        </p:spPr>
        <p:txBody>
          <a:bodyPr/>
          <a:lstStyle/>
          <a:p>
            <a:pPr lvl="0"/>
            <a:r>
              <a:rPr lang="en-US" sz="2000" dirty="0" smtClean="0"/>
              <a:t>Periodicity 15ms, </a:t>
            </a:r>
            <a:r>
              <a:rPr lang="en-US" sz="2000" dirty="0" err="1" smtClean="0"/>
              <a:t>nrx</a:t>
            </a:r>
            <a:r>
              <a:rPr lang="en-US" sz="2000" dirty="0" smtClean="0"/>
              <a:t> =1, </a:t>
            </a:r>
            <a:r>
              <a:rPr lang="en-US" sz="2000" dirty="0" err="1" smtClean="0"/>
              <a:t>ntx</a:t>
            </a:r>
            <a:r>
              <a:rPr lang="en-US" sz="2000" dirty="0" smtClean="0"/>
              <a:t> = 8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53" y="1828800"/>
            <a:ext cx="5806704" cy="281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33" y="4635324"/>
            <a:ext cx="4268787" cy="20726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573" y="4620859"/>
            <a:ext cx="4268787" cy="20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33" y="1198919"/>
            <a:ext cx="7772400" cy="4114800"/>
          </a:xfrm>
        </p:spPr>
        <p:txBody>
          <a:bodyPr/>
          <a:lstStyle/>
          <a:p>
            <a:pPr lvl="0"/>
            <a:r>
              <a:rPr lang="en-US" sz="2000" dirty="0" smtClean="0"/>
              <a:t>Periodicity 15ms, </a:t>
            </a:r>
            <a:r>
              <a:rPr lang="en-US" sz="2000" dirty="0" err="1" smtClean="0"/>
              <a:t>nrx</a:t>
            </a:r>
            <a:r>
              <a:rPr lang="en-US" sz="2000" dirty="0" smtClean="0"/>
              <a:t> =2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44950"/>
            <a:ext cx="6019800" cy="29228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" y="4490354"/>
            <a:ext cx="4114800" cy="19979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46" y="4490353"/>
            <a:ext cx="4114800" cy="199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33" y="455613"/>
            <a:ext cx="77724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33" y="1198919"/>
            <a:ext cx="7772400" cy="4114800"/>
          </a:xfrm>
        </p:spPr>
        <p:txBody>
          <a:bodyPr/>
          <a:lstStyle/>
          <a:p>
            <a:pPr lvl="0"/>
            <a:r>
              <a:rPr lang="en-US" sz="2000" dirty="0" smtClean="0"/>
              <a:t>Periodicity 100ms, </a:t>
            </a:r>
            <a:r>
              <a:rPr lang="en-US" sz="2000" dirty="0" err="1" smtClean="0"/>
              <a:t>nrx</a:t>
            </a:r>
            <a:r>
              <a:rPr lang="en-US" sz="2000" dirty="0" smtClean="0"/>
              <a:t> =1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Ruchen Duan,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839111" cy="2835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43400"/>
            <a:ext cx="4343400" cy="2108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368096"/>
            <a:ext cx="4343400" cy="210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123331</TotalTime>
  <Words>675</Words>
  <Application>Microsoft Office PowerPoint</Application>
  <PresentationFormat>On-screen Show (4:3)</PresentationFormat>
  <Paragraphs>124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Follow up on Feedback Enhancement</vt:lpstr>
      <vt:lpstr>Introduction</vt:lpstr>
      <vt:lpstr>Non Beamformed Cases Simulation Settings</vt:lpstr>
      <vt:lpstr>Non Beamformed Cases Nrx = 1</vt:lpstr>
      <vt:lpstr>Non Beamformed Cases Nrx =2</vt:lpstr>
      <vt:lpstr>Beamformed Cases Simulation Settings </vt:lpstr>
      <vt:lpstr>Beamformed cases</vt:lpstr>
      <vt:lpstr>Beamformed cases</vt:lpstr>
      <vt:lpstr>Beamformed cases</vt:lpstr>
      <vt:lpstr>Beamformed cases</vt:lpstr>
      <vt:lpstr>Summary</vt:lpstr>
      <vt:lpstr>SP 1</vt:lpstr>
      <vt:lpstr>SP 2</vt:lpstr>
      <vt:lpstr>Reference </vt:lpstr>
      <vt:lpstr>Appendix</vt:lpstr>
      <vt:lpstr>Appendix</vt:lpstr>
      <vt:lpstr>Appendix</vt:lpstr>
      <vt:lpstr>Appendix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Ruchen Duan</cp:lastModifiedBy>
  <cp:revision>2194</cp:revision>
  <cp:lastPrinted>1998-02-10T13:28:06Z</cp:lastPrinted>
  <dcterms:created xsi:type="dcterms:W3CDTF">2007-05-21T21:00:37Z</dcterms:created>
  <dcterms:modified xsi:type="dcterms:W3CDTF">2020-08-03T01:07:03Z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