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06" d="100"/>
          <a:sy n="106" d="100"/>
        </p:scale>
        <p:origin x="822" y="11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802.11-20/1013r0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66-00-0wng-wng-meeting-minutes-2020-january-irvine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66-00-0wng-wng-meeting-minutes-2020-january-irvin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2020-07-13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2020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2020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2020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 13 July 2020, 11:00 – 12:00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1800" dirty="0"/>
              <a:t>Minutes from January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https://mentor.ieee.org/802.11/dcn/20/11-20-0166-00-0wng-wng-meeting-minutes-2020-january-irvine.docx</a:t>
            </a:r>
            <a:r>
              <a:rPr lang="en-GB" alt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“Optimized content transfer in mesh network” – </a:t>
            </a:r>
            <a:r>
              <a:rPr lang="en-US" sz="1600" dirty="0" err="1"/>
              <a:t>Gurdev</a:t>
            </a:r>
            <a:r>
              <a:rPr lang="en-US" sz="1600" dirty="0"/>
              <a:t> Singh (Samsung)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September 2020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July, 2020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2020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January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https://mentor.ieee.org/802.11/dcn/20/11-20-0166-00-0wng-wng-meeting-minutes-2020-january-irvine.docx</a:t>
            </a:r>
            <a:r>
              <a:rPr lang="en-GB" altLang="en-US" sz="1600" dirty="0"/>
              <a:t> </a:t>
            </a:r>
          </a:p>
          <a:p>
            <a:pPr marL="457200" indent="-457200">
              <a:defRPr/>
            </a:pPr>
            <a:r>
              <a:rPr lang="en-GB" altLang="en-US" sz="20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13 July 2020, 11:00 – 12:00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September 2020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2020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2020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July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July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July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2020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2020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cc9c437c-ae0c-4066-8d90-a0f7de786127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1476</TotalTime>
  <Words>1182</Words>
  <Application>Microsoft Office PowerPoint</Application>
  <PresentationFormat>Widescreen</PresentationFormat>
  <Paragraphs>167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1185</cp:revision>
  <cp:lastPrinted>1998-02-10T13:28:06Z</cp:lastPrinted>
  <dcterms:created xsi:type="dcterms:W3CDTF">2004-12-02T14:01:45Z</dcterms:created>
  <dcterms:modified xsi:type="dcterms:W3CDTF">2020-07-07T05:41:14Z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