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9" r:id="rId8"/>
    <p:sldId id="268" r:id="rId9"/>
    <p:sldId id="270" r:id="rId10"/>
    <p:sldId id="271" r:id="rId11"/>
    <p:sldId id="272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6" autoAdjust="0"/>
    <p:restoredTop sz="86531"/>
  </p:normalViewPr>
  <p:slideViewPr>
    <p:cSldViewPr>
      <p:cViewPr varScale="1">
        <p:scale>
          <a:sx n="110" d="100"/>
          <a:sy n="110" d="100"/>
        </p:scale>
        <p:origin x="94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27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802.11-20/1005r1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Yet Another Fast Link Adaptation Attempt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2020-03-15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7D454-626D-9E4A-8C4F-54433ABD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1C9BC-7A54-9D47-8F30-AE59FC966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     We recommend to adopt the negotiation-based immediate feedback of PHY measurements for fast link adaptation.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0452E-11BD-5C45-A781-5F43D5574C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D3934-5FE8-6F4D-A09F-C30F3C975D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4CD42A-F654-A04B-8E0D-F1A121D42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69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17611-620E-8046-AAA2-7DF4D2817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B9707-4F2C-A24F-B8AA-5FFBB5723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Do you agree to enhance the usage of Multi-STA BA frame to include information beyond MPDU acknowledgments by assigning new meanings to “Per TID AID Info” with AID&gt;2007?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D9174D-B99F-3A41-94FB-8B211746A8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71806-0533-6F41-AF60-F847CB4CF2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FBF992-4F94-394F-9A36-142C2F0074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303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Next Generation Wireless LANs: 802.11n and 802.11ac, Eldad </a:t>
            </a:r>
            <a:r>
              <a:rPr lang="en-GB" dirty="0" err="1"/>
              <a:t>Perahia</a:t>
            </a:r>
            <a:r>
              <a:rPr lang="en-GB" dirty="0"/>
              <a:t> and Robert Stacey, Cambridge University Press</a:t>
            </a:r>
          </a:p>
          <a:p>
            <a:r>
              <a:rPr lang="en-GB" dirty="0"/>
              <a:t>[2] IEEE STD 802.11-2016</a:t>
            </a:r>
          </a:p>
          <a:p>
            <a:r>
              <a:rPr lang="en-GB" dirty="0"/>
              <a:t>[3] IEEE STD 802.11ax D5.0</a:t>
            </a:r>
          </a:p>
          <a:p>
            <a:r>
              <a:rPr lang="en-GB" dirty="0"/>
              <a:t>[4] </a:t>
            </a:r>
            <a:r>
              <a:rPr lang="en-US" dirty="0"/>
              <a:t>Temporary-Limited-Connection, Matthew Fischer, 2019, available at </a:t>
            </a:r>
            <a:r>
              <a:rPr lang="en-US" b="0" i="1" dirty="0"/>
              <a:t>https://</a:t>
            </a:r>
            <a:r>
              <a:rPr lang="en-US" b="0" i="1" dirty="0" err="1"/>
              <a:t>mentor.ieee.org</a:t>
            </a:r>
            <a:r>
              <a:rPr lang="en-US" b="0" i="1" dirty="0"/>
              <a:t>/802.11/</a:t>
            </a:r>
            <a:r>
              <a:rPr lang="en-US" b="0" i="1" dirty="0" err="1"/>
              <a:t>dcn</a:t>
            </a:r>
            <a:r>
              <a:rPr lang="en-US" b="0" i="1" dirty="0"/>
              <a:t>/19/11-19-0306-05-000m-temporary-limited-connection.docx</a:t>
            </a:r>
            <a:endParaRPr lang="en-GB" b="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    In this submission, new methods to </a:t>
            </a:r>
            <a:r>
              <a:rPr lang="en-GB" i="1" dirty="0"/>
              <a:t>enable</a:t>
            </a:r>
            <a:r>
              <a:rPr lang="en-GB" dirty="0"/>
              <a:t> Fast Link Adaptation are discussed and recommendation is provided to break the curse of “Nobody Implements It”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Art of Link Adaptation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144779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Open Loop Control System via Sampling-based algorithm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Sampling specific MCS index, NSS, GI, Bandwidth etc. over certain probing interval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Heuristically derive the next rate based on packet loss, throughput and so 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976D4B6-8408-BC46-AFC0-E5B2CB15B0D6}"/>
              </a:ext>
            </a:extLst>
          </p:cNvPr>
          <p:cNvGrpSpPr/>
          <p:nvPr/>
        </p:nvGrpSpPr>
        <p:grpSpPr>
          <a:xfrm>
            <a:off x="2112544" y="4075488"/>
            <a:ext cx="7376474" cy="1219201"/>
            <a:chOff x="1691326" y="4038599"/>
            <a:chExt cx="7376474" cy="12192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5A5BB6-00C3-7B42-8B30-A6ADFF3FF5EF}"/>
                </a:ext>
              </a:extLst>
            </p:cNvPr>
            <p:cNvSpPr/>
            <p:nvPr/>
          </p:nvSpPr>
          <p:spPr bwMode="auto">
            <a:xfrm>
              <a:off x="1691326" y="4038599"/>
              <a:ext cx="1828800" cy="1219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Algorithm Design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55EDD42-33F7-6241-9F49-2FCE987072FB}"/>
                </a:ext>
              </a:extLst>
            </p:cNvPr>
            <p:cNvSpPr/>
            <p:nvPr/>
          </p:nvSpPr>
          <p:spPr bwMode="auto">
            <a:xfrm>
              <a:off x="4316942" y="4038600"/>
              <a:ext cx="1828800" cy="12192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Parameter Tuning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9E027B-F0F4-D744-ADE0-5849541BD4F2}"/>
                </a:ext>
              </a:extLst>
            </p:cNvPr>
            <p:cNvSpPr txBox="1"/>
            <p:nvPr/>
          </p:nvSpPr>
          <p:spPr>
            <a:xfrm>
              <a:off x="3732176" y="4417367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8A31064-62C6-C84B-83AF-2DC1F4AD960C}"/>
                </a:ext>
              </a:extLst>
            </p:cNvPr>
            <p:cNvSpPr/>
            <p:nvPr/>
          </p:nvSpPr>
          <p:spPr bwMode="auto">
            <a:xfrm>
              <a:off x="7239000" y="4038599"/>
              <a:ext cx="1828800" cy="12192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Huge System Bring up effort!</a:t>
              </a:r>
            </a:p>
          </p:txBody>
        </p:sp>
        <p:sp>
          <p:nvSpPr>
            <p:cNvPr id="13" name="Right Arrow 12">
              <a:extLst>
                <a:ext uri="{FF2B5EF4-FFF2-40B4-BE49-F238E27FC236}">
                  <a16:creationId xmlns:a16="http://schemas.microsoft.com/office/drawing/2014/main" id="{EA508DD0-3FA5-CC41-9AB0-F5AC0B18F078}"/>
                </a:ext>
              </a:extLst>
            </p:cNvPr>
            <p:cNvSpPr/>
            <p:nvPr/>
          </p:nvSpPr>
          <p:spPr bwMode="auto">
            <a:xfrm>
              <a:off x="6488798" y="4563358"/>
              <a:ext cx="485282" cy="225428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E895-46E7-9942-AB42-24D3477F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Link Adaptation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A81A3-77F4-374B-A19F-4FD691F39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142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Close-loop Control System via Computation-based algorithm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MCS feedback mechanism via HT/VHT/HE Variant HT Control field [1-3]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2F403-9DB3-F345-B395-56C7FC11B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B5B6-DA89-D446-8F25-1C33D3012A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2336A9-6AC3-3043-959A-FE3B8619BB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8A2AB6-0D38-D844-AA2F-F2F413267172}"/>
              </a:ext>
            </a:extLst>
          </p:cNvPr>
          <p:cNvCxnSpPr>
            <a:cxnSpLocks/>
          </p:cNvCxnSpPr>
          <p:nvPr/>
        </p:nvCxnSpPr>
        <p:spPr bwMode="auto">
          <a:xfrm flipV="1">
            <a:off x="2743200" y="4486032"/>
            <a:ext cx="5924557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EE994D2-6531-DB4B-973A-969AFBB78E99}"/>
              </a:ext>
            </a:extLst>
          </p:cNvPr>
          <p:cNvSpPr/>
          <p:nvPr/>
        </p:nvSpPr>
        <p:spPr bwMode="auto">
          <a:xfrm>
            <a:off x="3505200" y="4105825"/>
            <a:ext cx="2286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583AE1-2424-C342-9882-2C2705DF38EA}"/>
              </a:ext>
            </a:extLst>
          </p:cNvPr>
          <p:cNvSpPr txBox="1"/>
          <p:nvPr/>
        </p:nvSpPr>
        <p:spPr>
          <a:xfrm>
            <a:off x="2438436" y="411839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FF5D54-E726-1145-A9B5-EB54BDB45E5F}"/>
              </a:ext>
            </a:extLst>
          </p:cNvPr>
          <p:cNvSpPr txBox="1"/>
          <p:nvPr/>
        </p:nvSpPr>
        <p:spPr>
          <a:xfrm>
            <a:off x="2438401" y="4512343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328518-7ABB-5A41-9857-831D831FF76D}"/>
              </a:ext>
            </a:extLst>
          </p:cNvPr>
          <p:cNvSpPr/>
          <p:nvPr/>
        </p:nvSpPr>
        <p:spPr bwMode="auto">
          <a:xfrm>
            <a:off x="3666113" y="4105824"/>
            <a:ext cx="152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811A95-514B-2042-9EC9-1355D5D8EB6B}"/>
              </a:ext>
            </a:extLst>
          </p:cNvPr>
          <p:cNvSpPr txBox="1"/>
          <p:nvPr/>
        </p:nvSpPr>
        <p:spPr>
          <a:xfrm>
            <a:off x="2866022" y="3505199"/>
            <a:ext cx="1904981" cy="2769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1, MCS Feedback Request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DB46BA-E171-CE4D-B832-021C12CE2C01}"/>
              </a:ext>
            </a:extLst>
          </p:cNvPr>
          <p:cNvSpPr/>
          <p:nvPr/>
        </p:nvSpPr>
        <p:spPr bwMode="auto">
          <a:xfrm>
            <a:off x="6600824" y="4486032"/>
            <a:ext cx="1068918" cy="381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CD4ED7A-1DC5-BE42-A551-F9639C74AF68}"/>
              </a:ext>
            </a:extLst>
          </p:cNvPr>
          <p:cNvCxnSpPr>
            <a:endCxn id="12" idx="0"/>
          </p:cNvCxnSpPr>
          <p:nvPr/>
        </p:nvCxnSpPr>
        <p:spPr bwMode="auto">
          <a:xfrm>
            <a:off x="3666113" y="3776825"/>
            <a:ext cx="76200" cy="3289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EB8221E-D215-9949-9E2C-04DDDEB71E95}"/>
              </a:ext>
            </a:extLst>
          </p:cNvPr>
          <p:cNvCxnSpPr>
            <a:cxnSpLocks/>
          </p:cNvCxnSpPr>
          <p:nvPr/>
        </p:nvCxnSpPr>
        <p:spPr bwMode="auto">
          <a:xfrm>
            <a:off x="3208893" y="4791625"/>
            <a:ext cx="258230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D587875-8E68-3B4F-BBE0-1BD81499379B}"/>
              </a:ext>
            </a:extLst>
          </p:cNvPr>
          <p:cNvCxnSpPr/>
          <p:nvPr/>
        </p:nvCxnSpPr>
        <p:spPr bwMode="auto">
          <a:xfrm>
            <a:off x="5791200" y="4512343"/>
            <a:ext cx="0" cy="66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8B51ADA-3017-4146-B56A-E36B77FFFD2F}"/>
              </a:ext>
            </a:extLst>
          </p:cNvPr>
          <p:cNvSpPr txBox="1"/>
          <p:nvPr/>
        </p:nvSpPr>
        <p:spPr>
          <a:xfrm>
            <a:off x="3208893" y="5172625"/>
            <a:ext cx="1744088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2, monitor the received packets or channel characteristics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44C544-5588-F44B-9E01-B5DED5D59C97}"/>
              </a:ext>
            </a:extLst>
          </p:cNvPr>
          <p:cNvSpPr txBox="1"/>
          <p:nvPr/>
        </p:nvSpPr>
        <p:spPr>
          <a:xfrm>
            <a:off x="5257800" y="5180057"/>
            <a:ext cx="1068913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3, compute </a:t>
            </a:r>
            <a:r>
              <a:rPr lang="en-US" sz="1200" i="1" dirty="0">
                <a:solidFill>
                  <a:schemeClr val="tx1"/>
                </a:solidFill>
              </a:rPr>
              <a:t>optimal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MCS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5961BEF-6371-8940-AA59-D600F322969B}"/>
              </a:ext>
            </a:extLst>
          </p:cNvPr>
          <p:cNvSpPr/>
          <p:nvPr/>
        </p:nvSpPr>
        <p:spPr bwMode="auto">
          <a:xfrm>
            <a:off x="6764423" y="4486032"/>
            <a:ext cx="152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ABCF85F-07C3-9F4A-AA65-B58F7181AE73}"/>
              </a:ext>
            </a:extLst>
          </p:cNvPr>
          <p:cNvSpPr txBox="1"/>
          <p:nvPr/>
        </p:nvSpPr>
        <p:spPr>
          <a:xfrm>
            <a:off x="6600824" y="3606858"/>
            <a:ext cx="1692240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4, MCS Feedback Response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FC01A1-AA22-AA40-8ECB-22819AC762D0}"/>
              </a:ext>
            </a:extLst>
          </p:cNvPr>
          <p:cNvCxnSpPr>
            <a:cxnSpLocks/>
          </p:cNvCxnSpPr>
          <p:nvPr/>
        </p:nvCxnSpPr>
        <p:spPr bwMode="auto">
          <a:xfrm flipH="1">
            <a:off x="6878723" y="4094127"/>
            <a:ext cx="256560" cy="3773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147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DB0E-E1E9-BD4B-AE95-15785E29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Curse of “Nobody Implements It”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1CECC-2F57-2347-BB33-93900DF02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96C9C-DDB9-124C-BF77-63D85BADB3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Jinjing</a:t>
            </a:r>
            <a:r>
              <a:rPr lang="en-GB" dirty="0"/>
              <a:t> Jiang, Apple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426053-39B4-BC43-B2BD-DD2CEE0847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AEB37BF-4139-AA43-B610-CCC48275D1F4}"/>
              </a:ext>
            </a:extLst>
          </p:cNvPr>
          <p:cNvSpPr/>
          <p:nvPr/>
        </p:nvSpPr>
        <p:spPr bwMode="auto">
          <a:xfrm>
            <a:off x="914401" y="1691318"/>
            <a:ext cx="2362200" cy="2270289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Hardware Limitations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5E7997C-C58B-1F4A-A856-B6CA0E585047}"/>
              </a:ext>
            </a:extLst>
          </p:cNvPr>
          <p:cNvSpPr/>
          <p:nvPr/>
        </p:nvSpPr>
        <p:spPr bwMode="auto">
          <a:xfrm>
            <a:off x="4913843" y="3831979"/>
            <a:ext cx="2362200" cy="2270289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Different Assumption at TX and RX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24A12C-5453-7E4D-B544-4D318FD9B357}"/>
              </a:ext>
            </a:extLst>
          </p:cNvPr>
          <p:cNvSpPr txBox="1"/>
          <p:nvPr/>
        </p:nvSpPr>
        <p:spPr>
          <a:xfrm>
            <a:off x="617353" y="4188512"/>
            <a:ext cx="2659248" cy="156966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In case of immediate feedback, not all the hardware can finish the computational task in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Even it can finish, the result may not be trustworthy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763038-E65C-FE46-ABC5-58558FDFE013}"/>
              </a:ext>
            </a:extLst>
          </p:cNvPr>
          <p:cNvSpPr txBox="1"/>
          <p:nvPr/>
        </p:nvSpPr>
        <p:spPr>
          <a:xfrm>
            <a:off x="4693114" y="1919907"/>
            <a:ext cx="2803657" cy="156966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RX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tx1"/>
                </a:solidFill>
              </a:rPr>
              <a:t>computes the optimal MCS under the assumption to maximize the throughput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TX’s algorithm may choose to use lower MCS to reduce retransmission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519E755-8FD1-4444-B011-DD7A7F71D77F}"/>
              </a:ext>
            </a:extLst>
          </p:cNvPr>
          <p:cNvSpPr/>
          <p:nvPr/>
        </p:nvSpPr>
        <p:spPr bwMode="auto">
          <a:xfrm>
            <a:off x="8763000" y="3047149"/>
            <a:ext cx="2362200" cy="227028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Delayed feedback may not be useful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37D5E2D-B7B8-FC42-BEA4-F024787C3EB2}"/>
              </a:ext>
            </a:extLst>
          </p:cNvPr>
          <p:cNvCxnSpPr>
            <a:stCxn id="7" idx="4"/>
            <a:endCxn id="11" idx="0"/>
          </p:cNvCxnSpPr>
          <p:nvPr/>
        </p:nvCxnSpPr>
        <p:spPr bwMode="auto">
          <a:xfrm flipH="1">
            <a:off x="1946977" y="3961607"/>
            <a:ext cx="148524" cy="2269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804B13B-8021-7044-863A-0458E7C35C32}"/>
              </a:ext>
            </a:extLst>
          </p:cNvPr>
          <p:cNvCxnSpPr>
            <a:stCxn id="8" idx="0"/>
            <a:endCxn id="12" idx="2"/>
          </p:cNvCxnSpPr>
          <p:nvPr/>
        </p:nvCxnSpPr>
        <p:spPr bwMode="auto">
          <a:xfrm flipV="1">
            <a:off x="6094943" y="3489567"/>
            <a:ext cx="0" cy="3424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86198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46CF4-2487-424B-BA58-2831138E8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Antidote 1: Prefer Measurement over Computation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3AABA-CE73-F441-BE60-FB058FFB7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 PHY handy measurement results rather than MCS. For example,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RSSI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CSI: SNR per stream, SNR per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Codeword Error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619F5-5122-8C47-A5F3-533834E7E6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89A84-BA68-5E40-A153-ECEEB87A1C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F447F6-6E72-A349-97ED-24577B8F84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4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27AD7-BFAB-A64F-B48B-6D5476A3E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Antidote 2: Negotiated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0935A-B2DC-B046-B89C-21C1F5829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Establish trust between TX and RX on feedback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least devices from the same ecosystem can faithfully utilize the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measurement accuracy capabilities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 support negotiation with different levels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Level 0: feedback based on certain criteria [4]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limited connectivity, RTS/CTS request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Level 1: measurement 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RSSI, CSI,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Level 2: computation 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genie MCS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26A12-75A5-3D46-800D-996FD0521C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F5F1D-A6D7-094C-AF42-E0FB4DDD02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EF05CB-6874-5649-9723-CE56248570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71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7201-6A33-8E41-9686-F19D7469A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Antidote 3: Immediate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B8A26-A5B2-2E4F-A8F9-E623E1D3F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2414"/>
            <a:ext cx="10361084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Methods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Control Wrapper for ACK, Compressed BA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available for HT/VHT, rarely implemented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Compressed BA + QoS Null with A-Control: HE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QoS Null frame processing is not mandated, big overhead for 26-bit A-Control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method: Enhanced Multi-STA BA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“Per AID TID Info” with AID11&gt;2007 to new meanings, i.e., link adaptation feedbacks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Negotiated Usage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Enhanced Multi-STA BA frame support is signaled in Extended Capabilities for 11ax devices and newer generation devices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Using reserved bits in ADDBA Extension element, ADDBA exchanges set new an additional BA Parameter if using Multi-STA BA for the whole session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E4C5C-798C-E24A-9E5B-D5D8B21533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04C75-E8A1-F741-81DA-11973EBBA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E6C368-886B-204B-A686-8B0968C5E1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591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9DE8F-45E2-F64C-B7F6-A31F88A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Multi-STA BA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78EA2-1800-2648-A6EC-6B7527B390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317D4-4638-1242-B3D7-6838A04AE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A2B9C5-79E1-C741-B8AD-06400F709B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CD8EB3-57B2-524C-8C12-3763B9810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543" y="1441989"/>
            <a:ext cx="11226800" cy="2133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A7C431-A336-3F40-AFA5-D6F471869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504" y="4185598"/>
            <a:ext cx="5580593" cy="221339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0B07D83-D090-B241-8264-26AE8C1FE8A6}"/>
              </a:ext>
            </a:extLst>
          </p:cNvPr>
          <p:cNvSpPr/>
          <p:nvPr/>
        </p:nvSpPr>
        <p:spPr>
          <a:xfrm>
            <a:off x="1371600" y="5416011"/>
            <a:ext cx="3302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SF Hello Light" pitchFamily="2" charset="0"/>
              </a:rPr>
              <a:t>Use any AID11&gt;2007 to signal non-block-ack session related information using TLV format</a:t>
            </a:r>
            <a:endParaRPr lang="en-US" sz="1600" b="1" dirty="0">
              <a:solidFill>
                <a:srgbClr val="000000"/>
              </a:solidFill>
              <a:effectLst/>
              <a:latin typeface="SF Hello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560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7558</TotalTime>
  <Words>777</Words>
  <Application>Microsoft Macintosh PowerPoint</Application>
  <PresentationFormat>Widescreen</PresentationFormat>
  <Paragraphs>128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SF Hello Light</vt:lpstr>
      <vt:lpstr>Times New Roman</vt:lpstr>
      <vt:lpstr>Office Theme</vt:lpstr>
      <vt:lpstr>Document</vt:lpstr>
      <vt:lpstr>Yet Another Fast Link Adaptation Attempt</vt:lpstr>
      <vt:lpstr>Abstract</vt:lpstr>
      <vt:lpstr>The Art of Link Adaptation</vt:lpstr>
      <vt:lpstr>Fast Link Adaptation</vt:lpstr>
      <vt:lpstr>The Curse of “Nobody Implements It”</vt:lpstr>
      <vt:lpstr>Antidote 1: Prefer Measurement over Computation</vt:lpstr>
      <vt:lpstr>Antidote 2: Negotiated Support</vt:lpstr>
      <vt:lpstr>Antidote 3: Immediate Feedback</vt:lpstr>
      <vt:lpstr>Enhanced Multi-STA BA Frame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62</cp:revision>
  <cp:lastPrinted>1601-01-01T00:00:00Z</cp:lastPrinted>
  <dcterms:created xsi:type="dcterms:W3CDTF">2020-02-26T17:51:28Z</dcterms:created>
  <dcterms:modified xsi:type="dcterms:W3CDTF">2020-07-10T04:52:21Z</dcterms:modified>
</cp:coreProperties>
</file>