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0" r:id="rId88"/>
    <p:sldId id="652" r:id="rId89"/>
    <p:sldId id="653" r:id="rId90"/>
    <p:sldId id="654" r:id="rId91"/>
    <p:sldId id="655" r:id="rId92"/>
    <p:sldId id="315" r:id="rId93"/>
    <p:sldId id="312" r:id="rId94"/>
    <p:sldId id="318" r:id="rId95"/>
    <p:sldId id="472" r:id="rId96"/>
    <p:sldId id="473" r:id="rId97"/>
    <p:sldId id="474" r:id="rId98"/>
    <p:sldId id="480" r:id="rId99"/>
    <p:sldId id="259" r:id="rId100"/>
    <p:sldId id="260" r:id="rId101"/>
    <p:sldId id="261" r:id="rId10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0"/>
            <p14:sldId id="652"/>
            <p14:sldId id="653"/>
            <p14:sldId id="654"/>
            <p14:sldId id="65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10" d="100"/>
          <a:sy n="110" d="100"/>
        </p:scale>
        <p:origin x="72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dirty="0"/>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8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a:t>
            </a:r>
          </a:p>
          <a:p>
            <a:pPr marL="671513" lvl="1" indent="-271463" algn="just">
              <a:spcBef>
                <a:spcPct val="20000"/>
              </a:spcBef>
              <a:buFontTx/>
              <a:buChar char="•"/>
            </a:pPr>
            <a:r>
              <a:rPr lang="en-US" sz="1600" b="0" dirty="0"/>
              <a:t>11-20-1245	Tx Power control for Non-TB Ranging (Christian Berger) – as time permits</a:t>
            </a:r>
            <a:endParaRPr lang="en-US" sz="18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11-20-1219r?.</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a:t>
            </a:r>
            <a:endParaRPr lang="en-US" sz="1600" b="0" dirty="0"/>
          </a:p>
          <a:p>
            <a:pPr marL="671513" lvl="1" indent="-271463" algn="just">
              <a:spcBef>
                <a:spcPct val="20000"/>
              </a:spcBef>
              <a:buFontTx/>
              <a:buChar char="•"/>
            </a:pPr>
            <a:r>
              <a:rPr lang="en-US" sz="1600" b="0" dirty="0"/>
              <a:t>11-20-1225	LB249 CRS </a:t>
            </a:r>
            <a:r>
              <a:rPr lang="en-US" sz="1600" b="0" dirty="0" err="1"/>
              <a:t>nb</a:t>
            </a:r>
            <a:r>
              <a:rPr lang="en-US" sz="1600" b="0" dirty="0"/>
              <a:t> 0820 (Nehru Bhandaru)</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434168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r>
              <a:rPr lang="en-US" sz="1600" b="0"/>
              <a:t>) – follow up.</a:t>
            </a: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69880</TotalTime>
  <Words>7821</Words>
  <Application>Microsoft Office PowerPoint</Application>
  <PresentationFormat>Widescreen</PresentationFormat>
  <Paragraphs>1037</Paragraphs>
  <Slides>101</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2nd</vt:lpstr>
      <vt:lpstr>Review submissions</vt:lpstr>
      <vt:lpstr>Submission 11-20-???</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481</cp:revision>
  <cp:lastPrinted>1601-01-01T00:00:00Z</cp:lastPrinted>
  <dcterms:created xsi:type="dcterms:W3CDTF">2018-08-06T10:28:59Z</dcterms:created>
  <dcterms:modified xsi:type="dcterms:W3CDTF">2020-08-28T19:04:04Z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