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38" name="Shape 238"/>
          <p:cNvSpPr/>
          <p:nvPr>
            <p:ph type="sldImg"/>
          </p:nvPr>
        </p:nvSpPr>
        <p:spPr>
          <a:xfrm>
            <a:off x="1143000" y="685800"/>
            <a:ext cx="4572000" cy="3429000"/>
          </a:xfrm>
          <a:prstGeom prst="rect">
            <a:avLst/>
          </a:prstGeom>
        </p:spPr>
        <p:txBody>
          <a:bodyPr/>
          <a:lstStyle/>
          <a:p>
            <a:pPr/>
          </a:p>
        </p:txBody>
      </p:sp>
      <p:sp>
        <p:nvSpPr>
          <p:cNvPr id="239" name="Shape 23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9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99" name="Body Level One…"/>
          <p:cNvSpPr txBox="1"/>
          <p:nvPr>
            <p:ph type="body" sz="half" idx="1"/>
          </p:nvPr>
        </p:nvSpPr>
        <p:spPr>
          <a:xfrm>
            <a:off x="685800" y="1981080"/>
            <a:ext cx="7772042" cy="196236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00" name="PlaceHolder 3"/>
          <p:cNvSpPr/>
          <p:nvPr>
            <p:ph type="body" sz="half" idx="21"/>
          </p:nvPr>
        </p:nvSpPr>
        <p:spPr>
          <a:xfrm>
            <a:off x="685799" y="4130280"/>
            <a:ext cx="7772042" cy="1962362"/>
          </a:xfrm>
          <a:prstGeom prst="rect">
            <a:avLst/>
          </a:prstGeom>
        </p:spPr>
        <p:txBody>
          <a:bodyPr anchor="t"/>
          <a:lstStyle/>
          <a:p>
            <a:pPr>
              <a:defRPr spc="-100"/>
            </a:pP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10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109" name="Body Level One…"/>
          <p:cNvSpPr txBox="1"/>
          <p:nvPr>
            <p:ph type="body" sz="quarter" idx="1"/>
          </p:nvPr>
        </p:nvSpPr>
        <p:spPr>
          <a:xfrm>
            <a:off x="685800" y="1981080"/>
            <a:ext cx="3792600" cy="196236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10" name="PlaceHolder 5"/>
          <p:cNvSpPr/>
          <p:nvPr>
            <p:ph type="body" sz="quarter" idx="21"/>
          </p:nvPr>
        </p:nvSpPr>
        <p:spPr>
          <a:xfrm>
            <a:off x="4668480" y="4130280"/>
            <a:ext cx="3792602" cy="1962362"/>
          </a:xfrm>
          <a:prstGeom prst="rect">
            <a:avLst/>
          </a:prstGeom>
        </p:spPr>
        <p:txBody>
          <a:bodyPr anchor="t"/>
          <a:lstStyle/>
          <a:p>
            <a:pPr>
              <a:defRPr spc="-100"/>
            </a:pP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11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119" name="Body Level One…"/>
          <p:cNvSpPr txBox="1"/>
          <p:nvPr>
            <p:ph type="body" sz="quarter" idx="1"/>
          </p:nvPr>
        </p:nvSpPr>
        <p:spPr>
          <a:xfrm>
            <a:off x="685800" y="1981080"/>
            <a:ext cx="2502362" cy="196236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20" name="PlaceHolder 7"/>
          <p:cNvSpPr/>
          <p:nvPr>
            <p:ph type="body" sz="quarter" idx="21"/>
          </p:nvPr>
        </p:nvSpPr>
        <p:spPr>
          <a:xfrm>
            <a:off x="5941440" y="4130280"/>
            <a:ext cx="2502362" cy="1962362"/>
          </a:xfrm>
          <a:prstGeom prst="rect">
            <a:avLst/>
          </a:prstGeom>
        </p:spPr>
        <p:txBody>
          <a:bodyPr anchor="t"/>
          <a:lstStyle/>
          <a:p>
            <a:pPr>
              <a:defRPr spc="-100"/>
            </a:pPr>
          </a:p>
        </p:txBody>
      </p:sp>
      <p:sp>
        <p:nvSpPr>
          <p:cNvPr id="12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35"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36" name="Body Level One…"/>
          <p:cNvSpPr txBox="1"/>
          <p:nvPr>
            <p:ph type="body" idx="1"/>
          </p:nvPr>
        </p:nvSpPr>
        <p:spPr>
          <a:xfrm>
            <a:off x="685800" y="1981080"/>
            <a:ext cx="7772042" cy="4114440"/>
          </a:xfrm>
          <a:prstGeom prst="rect">
            <a:avLst/>
          </a:prstGeom>
        </p:spPr>
        <p:txBody>
          <a:bodyPr/>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144"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45" name="Body Level One…"/>
          <p:cNvSpPr txBox="1"/>
          <p:nvPr>
            <p:ph type="body" idx="1"/>
          </p:nvPr>
        </p:nvSpPr>
        <p:spPr>
          <a:xfrm>
            <a:off x="685800" y="1981080"/>
            <a:ext cx="7772042" cy="4114440"/>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153"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54" name="Body Level One…"/>
          <p:cNvSpPr txBox="1"/>
          <p:nvPr>
            <p:ph type="body" sz="half" idx="1"/>
          </p:nvPr>
        </p:nvSpPr>
        <p:spPr>
          <a:xfrm>
            <a:off x="685800" y="1981080"/>
            <a:ext cx="3792600" cy="4114440"/>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55" name="PlaceHolder 3"/>
          <p:cNvSpPr/>
          <p:nvPr>
            <p:ph type="body" sz="half" idx="21"/>
          </p:nvPr>
        </p:nvSpPr>
        <p:spPr>
          <a:xfrm>
            <a:off x="4668480" y="1981079"/>
            <a:ext cx="3792602" cy="4114443"/>
          </a:xfrm>
          <a:prstGeom prst="rect">
            <a:avLst/>
          </a:prstGeom>
        </p:spPr>
        <p:txBody>
          <a:bodyPr anchor="t"/>
          <a:lstStyle/>
          <a:p>
            <a:pPr>
              <a:defRPr spc="-100"/>
            </a:pPr>
          </a:p>
        </p:txBody>
      </p:sp>
      <p:sp>
        <p:nvSpPr>
          <p:cNvPr id="1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163"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171" name="Body Level One…"/>
          <p:cNvSpPr txBox="1"/>
          <p:nvPr>
            <p:ph type="body" idx="1"/>
          </p:nvPr>
        </p:nvSpPr>
        <p:spPr>
          <a:prstGeom prst="rect">
            <a:avLst/>
          </a:prstGeom>
        </p:spPr>
        <p:txBody>
          <a:bodyPr/>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17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80" name="Body Level One…"/>
          <p:cNvSpPr txBox="1"/>
          <p:nvPr>
            <p:ph type="body" sz="quarter" idx="1"/>
          </p:nvPr>
        </p:nvSpPr>
        <p:spPr>
          <a:xfrm>
            <a:off x="685800" y="1981080"/>
            <a:ext cx="3792600" cy="1962362"/>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81" name="PlaceHolder 4"/>
          <p:cNvSpPr/>
          <p:nvPr>
            <p:ph type="body" sz="quarter" idx="21"/>
          </p:nvPr>
        </p:nvSpPr>
        <p:spPr>
          <a:xfrm>
            <a:off x="685800" y="4130280"/>
            <a:ext cx="3792600" cy="1962362"/>
          </a:xfrm>
          <a:prstGeom prst="rect">
            <a:avLst/>
          </a:prstGeom>
        </p:spPr>
        <p:txBody>
          <a:bodyPr anchor="t"/>
          <a:lstStyle/>
          <a:p>
            <a:pPr>
              <a:defRPr spc="-100"/>
            </a:pPr>
          </a:p>
        </p:txBody>
      </p:sp>
      <p:sp>
        <p:nvSpPr>
          <p:cNvPr id="18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24"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25" name="Body Level One…"/>
          <p:cNvSpPr txBox="1"/>
          <p:nvPr>
            <p:ph type="body" idx="1"/>
          </p:nvPr>
        </p:nvSpPr>
        <p:spPr>
          <a:xfrm>
            <a:off x="685800" y="1981080"/>
            <a:ext cx="7772042" cy="411444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18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190" name="Body Level One…"/>
          <p:cNvSpPr txBox="1"/>
          <p:nvPr>
            <p:ph type="body" sz="half" idx="1"/>
          </p:nvPr>
        </p:nvSpPr>
        <p:spPr>
          <a:xfrm>
            <a:off x="685800" y="1981080"/>
            <a:ext cx="3792600" cy="4114440"/>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91" name="PlaceHolder 4"/>
          <p:cNvSpPr/>
          <p:nvPr>
            <p:ph type="body" sz="quarter" idx="21"/>
          </p:nvPr>
        </p:nvSpPr>
        <p:spPr>
          <a:xfrm>
            <a:off x="4668480" y="4130280"/>
            <a:ext cx="3792602" cy="1962362"/>
          </a:xfrm>
          <a:prstGeom prst="rect">
            <a:avLst/>
          </a:prstGeom>
        </p:spPr>
        <p:txBody>
          <a:bodyPr anchor="t"/>
          <a:lstStyle/>
          <a:p>
            <a:pPr>
              <a:defRPr spc="-100"/>
            </a:pPr>
          </a:p>
        </p:txBody>
      </p:sp>
      <p:sp>
        <p:nvSpPr>
          <p:cNvPr id="1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19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200" name="Body Level One…"/>
          <p:cNvSpPr txBox="1"/>
          <p:nvPr>
            <p:ph type="body" sz="quarter" idx="1"/>
          </p:nvPr>
        </p:nvSpPr>
        <p:spPr>
          <a:xfrm>
            <a:off x="685800" y="1981080"/>
            <a:ext cx="3792600" cy="1962362"/>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01" name="PlaceHolder 4"/>
          <p:cNvSpPr/>
          <p:nvPr>
            <p:ph type="body" sz="half" idx="21"/>
          </p:nvPr>
        </p:nvSpPr>
        <p:spPr>
          <a:xfrm>
            <a:off x="685799" y="4130280"/>
            <a:ext cx="7772042" cy="1962362"/>
          </a:xfrm>
          <a:prstGeom prst="rect">
            <a:avLst/>
          </a:prstGeom>
        </p:spPr>
        <p:txBody>
          <a:bodyPr anchor="t"/>
          <a:lstStyle/>
          <a:p>
            <a:pPr>
              <a:defRPr spc="-100"/>
            </a:pPr>
          </a:p>
        </p:txBody>
      </p:sp>
      <p:sp>
        <p:nvSpPr>
          <p:cNvPr id="2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20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210" name="Body Level One…"/>
          <p:cNvSpPr txBox="1"/>
          <p:nvPr>
            <p:ph type="body" sz="half" idx="1"/>
          </p:nvPr>
        </p:nvSpPr>
        <p:spPr>
          <a:xfrm>
            <a:off x="685800" y="1981080"/>
            <a:ext cx="7772042" cy="1962362"/>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11" name="PlaceHolder 3"/>
          <p:cNvSpPr/>
          <p:nvPr>
            <p:ph type="body" sz="half" idx="21"/>
          </p:nvPr>
        </p:nvSpPr>
        <p:spPr>
          <a:xfrm>
            <a:off x="685799" y="4130280"/>
            <a:ext cx="7772042" cy="1962362"/>
          </a:xfrm>
          <a:prstGeom prst="rect">
            <a:avLst/>
          </a:prstGeom>
        </p:spPr>
        <p:txBody>
          <a:bodyPr anchor="t"/>
          <a:lstStyle/>
          <a:p>
            <a:pPr>
              <a:defRPr spc="-100"/>
            </a:pPr>
          </a:p>
        </p:txBody>
      </p:sp>
      <p:sp>
        <p:nvSpPr>
          <p:cNvPr id="2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21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220" name="Body Level One…"/>
          <p:cNvSpPr txBox="1"/>
          <p:nvPr>
            <p:ph type="body" sz="quarter" idx="1"/>
          </p:nvPr>
        </p:nvSpPr>
        <p:spPr>
          <a:xfrm>
            <a:off x="685800" y="1981080"/>
            <a:ext cx="3792600" cy="1962362"/>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21" name="PlaceHolder 5"/>
          <p:cNvSpPr/>
          <p:nvPr>
            <p:ph type="body" sz="quarter" idx="21"/>
          </p:nvPr>
        </p:nvSpPr>
        <p:spPr>
          <a:xfrm>
            <a:off x="4668480" y="4130280"/>
            <a:ext cx="3792602" cy="1962362"/>
          </a:xfrm>
          <a:prstGeom prst="rect">
            <a:avLst/>
          </a:prstGeom>
        </p:spPr>
        <p:txBody>
          <a:bodyPr anchor="t"/>
          <a:lstStyle/>
          <a:p>
            <a:pPr>
              <a:defRPr spc="-100"/>
            </a:pPr>
          </a:p>
        </p:txBody>
      </p:sp>
      <p:sp>
        <p:nvSpPr>
          <p:cNvPr id="2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229" name="Title Text"/>
          <p:cNvSpPr txBox="1"/>
          <p:nvPr>
            <p:ph type="title"/>
          </p:nvPr>
        </p:nvSpPr>
        <p:spPr>
          <a:xfrm>
            <a:off x="685800" y="685800"/>
            <a:ext cx="7772042" cy="1066320"/>
          </a:xfrm>
          <a:prstGeom prst="rect">
            <a:avLst/>
          </a:prstGeom>
        </p:spPr>
        <p:txBody>
          <a:bodyPr lIns="0" tIns="0" rIns="0" bIns="0">
            <a:normAutofit fontScale="100000" lnSpcReduction="0"/>
          </a:bodyPr>
          <a:lstStyle>
            <a:lvl1pPr algn="l">
              <a:defRPr b="0" spc="0" sz="1800">
                <a:latin typeface="+mn-lt"/>
                <a:ea typeface="+mn-ea"/>
                <a:cs typeface="+mn-cs"/>
                <a:sym typeface="Helvetica"/>
              </a:defRPr>
            </a:lvl1pPr>
          </a:lstStyle>
          <a:p>
            <a:pPr/>
            <a:r>
              <a:t>Title Text</a:t>
            </a:r>
          </a:p>
        </p:txBody>
      </p:sp>
      <p:sp>
        <p:nvSpPr>
          <p:cNvPr id="230" name="Body Level One…"/>
          <p:cNvSpPr txBox="1"/>
          <p:nvPr>
            <p:ph type="body" sz="quarter" idx="1"/>
          </p:nvPr>
        </p:nvSpPr>
        <p:spPr>
          <a:xfrm>
            <a:off x="685800" y="1981080"/>
            <a:ext cx="2502362" cy="1962362"/>
          </a:xfrm>
          <a:prstGeom prst="rect">
            <a:avLst/>
          </a:prstGeom>
        </p:spPr>
        <p:txBody>
          <a:bodyPr anchor="t"/>
          <a:lstStyle>
            <a:lvl1pPr marL="0" indent="0">
              <a:spcBef>
                <a:spcPts val="0"/>
              </a:spcBef>
              <a:buClrTx/>
              <a:buSzTx/>
              <a:buFontTx/>
              <a:buNone/>
              <a:defRPr b="0" spc="0" sz="1800">
                <a:latin typeface="+mn-lt"/>
                <a:ea typeface="+mn-ea"/>
                <a:cs typeface="+mn-cs"/>
                <a:sym typeface="Helvetica"/>
              </a:defRPr>
            </a:lvl1pPr>
            <a:lvl2pPr indent="0">
              <a:spcBef>
                <a:spcPts val="0"/>
              </a:spcBef>
              <a:buClrTx/>
              <a:buFontTx/>
              <a:defRPr b="0" spc="0" sz="1800">
                <a:latin typeface="+mn-lt"/>
                <a:ea typeface="+mn-ea"/>
                <a:cs typeface="+mn-cs"/>
                <a:sym typeface="Helvetica"/>
              </a:defRPr>
            </a:lvl2pPr>
            <a:lvl3pPr indent="0">
              <a:spcBef>
                <a:spcPts val="0"/>
              </a:spcBef>
              <a:buClrTx/>
              <a:buFontTx/>
              <a:defRPr b="0" spc="0" sz="1800">
                <a:latin typeface="+mn-lt"/>
                <a:ea typeface="+mn-ea"/>
                <a:cs typeface="+mn-cs"/>
                <a:sym typeface="Helvetica"/>
              </a:defRPr>
            </a:lvl3pPr>
            <a:lvl4pPr indent="0">
              <a:spcBef>
                <a:spcPts val="0"/>
              </a:spcBef>
              <a:buClrTx/>
              <a:buFontTx/>
              <a:defRPr b="0" spc="0" sz="1800">
                <a:latin typeface="+mn-lt"/>
                <a:ea typeface="+mn-ea"/>
                <a:cs typeface="+mn-cs"/>
                <a:sym typeface="Helvetica"/>
              </a:defRPr>
            </a:lvl4pPr>
            <a:lvl5pPr indent="0">
              <a:spcBef>
                <a:spcPts val="0"/>
              </a:spcBef>
              <a:buClrTx/>
              <a:buFontTx/>
              <a:defRPr b="0" spc="0" sz="1800">
                <a:latin typeface="+mn-lt"/>
                <a:ea typeface="+mn-ea"/>
                <a:cs typeface="+mn-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31" name="PlaceHolder 7"/>
          <p:cNvSpPr/>
          <p:nvPr>
            <p:ph type="body" sz="quarter" idx="21"/>
          </p:nvPr>
        </p:nvSpPr>
        <p:spPr>
          <a:xfrm>
            <a:off x="5941440" y="4130280"/>
            <a:ext cx="2502362" cy="1962362"/>
          </a:xfrm>
          <a:prstGeom prst="rect">
            <a:avLst/>
          </a:prstGeom>
        </p:spPr>
        <p:txBody>
          <a:bodyPr anchor="t"/>
          <a:lstStyle/>
          <a:p>
            <a:pPr>
              <a:defRPr spc="-100"/>
            </a:pPr>
          </a:p>
        </p:txBody>
      </p:sp>
      <p:sp>
        <p:nvSpPr>
          <p:cNvPr id="2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33"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34" name="Body Level One…"/>
          <p:cNvSpPr txBox="1"/>
          <p:nvPr>
            <p:ph type="body" idx="1"/>
          </p:nvPr>
        </p:nvSpPr>
        <p:spPr>
          <a:xfrm>
            <a:off x="685800" y="1981080"/>
            <a:ext cx="7772042" cy="4114440"/>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42"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43" name="Body Level One…"/>
          <p:cNvSpPr txBox="1"/>
          <p:nvPr>
            <p:ph type="body" sz="half" idx="1"/>
          </p:nvPr>
        </p:nvSpPr>
        <p:spPr>
          <a:xfrm>
            <a:off x="685800" y="1981080"/>
            <a:ext cx="3792600" cy="4114440"/>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44" name="PlaceHolder 3"/>
          <p:cNvSpPr/>
          <p:nvPr>
            <p:ph type="body" sz="half" idx="21"/>
          </p:nvPr>
        </p:nvSpPr>
        <p:spPr>
          <a:xfrm>
            <a:off x="4668480" y="1981079"/>
            <a:ext cx="3792602" cy="4114443"/>
          </a:xfrm>
          <a:prstGeom prst="rect">
            <a:avLst/>
          </a:prstGeom>
        </p:spPr>
        <p:txBody>
          <a:bodyPr anchor="t"/>
          <a:lstStyle/>
          <a:p>
            <a:pPr>
              <a:defRPr spc="-100"/>
            </a:pP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2"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60"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6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69" name="Body Level One…"/>
          <p:cNvSpPr txBox="1"/>
          <p:nvPr>
            <p:ph type="body" sz="quarter" idx="1"/>
          </p:nvPr>
        </p:nvSpPr>
        <p:spPr>
          <a:xfrm>
            <a:off x="685800" y="1981080"/>
            <a:ext cx="3792600" cy="196236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70" name="PlaceHolder 4"/>
          <p:cNvSpPr/>
          <p:nvPr>
            <p:ph type="body" sz="quarter" idx="21"/>
          </p:nvPr>
        </p:nvSpPr>
        <p:spPr>
          <a:xfrm>
            <a:off x="685800" y="4130280"/>
            <a:ext cx="3792600" cy="1962362"/>
          </a:xfrm>
          <a:prstGeom prst="rect">
            <a:avLst/>
          </a:prstGeom>
        </p:spPr>
        <p:txBody>
          <a:bodyPr anchor="t"/>
          <a:lstStyle/>
          <a:p>
            <a:pPr>
              <a:defRPr spc="-100"/>
            </a:pPr>
          </a:p>
        </p:txBody>
      </p:sp>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7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79" name="Body Level One…"/>
          <p:cNvSpPr txBox="1"/>
          <p:nvPr>
            <p:ph type="body" sz="half" idx="1"/>
          </p:nvPr>
        </p:nvSpPr>
        <p:spPr>
          <a:xfrm>
            <a:off x="685800" y="1981080"/>
            <a:ext cx="3792600" cy="4114440"/>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80" name="PlaceHolder 4"/>
          <p:cNvSpPr/>
          <p:nvPr>
            <p:ph type="body" sz="quarter" idx="21"/>
          </p:nvPr>
        </p:nvSpPr>
        <p:spPr>
          <a:xfrm>
            <a:off x="4668480" y="4130280"/>
            <a:ext cx="3792602" cy="1962362"/>
          </a:xfrm>
          <a:prstGeom prst="rect">
            <a:avLst/>
          </a:prstGeom>
        </p:spPr>
        <p:txBody>
          <a:bodyPr anchor="t"/>
          <a:lstStyle/>
          <a:p>
            <a:pPr>
              <a:defRPr spc="-100"/>
            </a:pP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88" name="Title Text"/>
          <p:cNvSpPr txBox="1"/>
          <p:nvPr>
            <p:ph type="title"/>
          </p:nvPr>
        </p:nvSpPr>
        <p:spPr>
          <a:xfrm>
            <a:off x="685800" y="685800"/>
            <a:ext cx="7772042" cy="1066320"/>
          </a:xfrm>
          <a:prstGeom prst="rect">
            <a:avLst/>
          </a:prstGeom>
        </p:spPr>
        <p:txBody>
          <a:bodyPr lIns="0" tIns="0" rIns="0" bIns="0">
            <a:normAutofit fontScale="100000" lnSpcReduction="0"/>
          </a:bodyPr>
          <a:lstStyle/>
          <a:p>
            <a:pPr/>
            <a:r>
              <a:t>Title Text</a:t>
            </a:r>
          </a:p>
        </p:txBody>
      </p:sp>
      <p:sp>
        <p:nvSpPr>
          <p:cNvPr id="89" name="Body Level One…"/>
          <p:cNvSpPr txBox="1"/>
          <p:nvPr>
            <p:ph type="body" sz="quarter" idx="1"/>
          </p:nvPr>
        </p:nvSpPr>
        <p:spPr>
          <a:xfrm>
            <a:off x="685800" y="1981080"/>
            <a:ext cx="3792600" cy="196236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90" name="PlaceHolder 4"/>
          <p:cNvSpPr/>
          <p:nvPr>
            <p:ph type="body" sz="half" idx="21"/>
          </p:nvPr>
        </p:nvSpPr>
        <p:spPr>
          <a:xfrm>
            <a:off x="685799" y="4130280"/>
            <a:ext cx="7772042" cy="1962362"/>
          </a:xfrm>
          <a:prstGeom prst="rect">
            <a:avLst/>
          </a:prstGeom>
        </p:spPr>
        <p:txBody>
          <a:bodyPr anchor="t"/>
          <a:lstStyle/>
          <a:p>
            <a:pPr>
              <a:defRPr spc="-100"/>
            </a:pP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CustomShape 1"/>
          <p:cNvSpPr txBox="1"/>
          <p:nvPr/>
        </p:nvSpPr>
        <p:spPr>
          <a:xfrm>
            <a:off x="691920" y="352131"/>
            <a:ext cx="1224402"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pPr/>
            <a:r>
              <a:t>August 2020</a:t>
            </a:r>
          </a:p>
        </p:txBody>
      </p:sp>
      <p:sp>
        <p:nvSpPr>
          <p:cNvPr id="3" name="Line 2"/>
          <p:cNvSpPr/>
          <p:nvPr/>
        </p:nvSpPr>
        <p:spPr>
          <a:xfrm>
            <a:off x="685440" y="609478"/>
            <a:ext cx="7772760" cy="2"/>
          </a:xfrm>
          <a:prstGeom prst="line">
            <a:avLst/>
          </a:prstGeom>
          <a:ln w="12600">
            <a:solidFill>
              <a:srgbClr val="000000"/>
            </a:solidFill>
          </a:ln>
        </p:spPr>
        <p:txBody>
          <a:bodyPr lIns="45718" tIns="45718" rIns="45718" bIns="45718"/>
          <a:lstStyle/>
          <a:p>
            <a:pPr/>
          </a:p>
        </p:txBody>
      </p:sp>
      <p:sp>
        <p:nvSpPr>
          <p:cNvPr id="4" name="CustomShape 3"/>
          <p:cNvSpPr txBox="1"/>
          <p:nvPr/>
        </p:nvSpPr>
        <p:spPr>
          <a:xfrm>
            <a:off x="692279" y="6475319"/>
            <a:ext cx="485882"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pc="-1" sz="1200">
                <a:latin typeface="Times New Roman"/>
                <a:ea typeface="Times New Roman"/>
                <a:cs typeface="Times New Roman"/>
                <a:sym typeface="Times New Roman"/>
              </a:defRPr>
            </a:lvl1pPr>
          </a:lstStyle>
          <a:p>
            <a:pPr/>
            <a:r>
              <a:t>Agenda</a:t>
            </a:r>
          </a:p>
        </p:txBody>
      </p:sp>
      <p:sp>
        <p:nvSpPr>
          <p:cNvPr id="5" name="CustomShape 4"/>
          <p:cNvSpPr txBox="1"/>
          <p:nvPr/>
        </p:nvSpPr>
        <p:spPr>
          <a:xfrm>
            <a:off x="5409309" y="352131"/>
            <a:ext cx="2803371"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b="1" spc="-1">
                <a:latin typeface="Times New Roman"/>
                <a:ea typeface="Times New Roman"/>
                <a:cs typeface="Times New Roman"/>
                <a:sym typeface="Times New Roman"/>
              </a:defRPr>
            </a:lvl1pPr>
          </a:lstStyle>
          <a:p>
            <a:pPr/>
            <a:r>
              <a:t>doc.: IEEE 802.11-20/0995r3</a:t>
            </a:r>
          </a:p>
        </p:txBody>
      </p:sp>
      <p:sp>
        <p:nvSpPr>
          <p:cNvPr id="6" name="Line 5"/>
          <p:cNvSpPr/>
          <p:nvPr/>
        </p:nvSpPr>
        <p:spPr>
          <a:xfrm>
            <a:off x="685439" y="6476760"/>
            <a:ext cx="7848722" cy="2"/>
          </a:xfrm>
          <a:prstGeom prst="line">
            <a:avLst/>
          </a:prstGeom>
          <a:ln w="12600">
            <a:solidFill>
              <a:srgbClr val="000000"/>
            </a:solidFill>
          </a:ln>
        </p:spPr>
        <p:txBody>
          <a:bodyPr lIns="45718" tIns="45718" rIns="45718" bIns="45718"/>
          <a:lstStyle/>
          <a:p>
            <a:pPr/>
          </a:p>
        </p:txBody>
      </p:sp>
      <p:sp>
        <p:nvSpPr>
          <p:cNvPr id="7" name="CustomShape 6"/>
          <p:cNvSpPr txBox="1"/>
          <p:nvPr/>
        </p:nvSpPr>
        <p:spPr>
          <a:xfrm>
            <a:off x="6581426" y="6476693"/>
            <a:ext cx="178533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spc="-1" sz="1200">
                <a:latin typeface="Times New Roman"/>
                <a:ea typeface="Times New Roman"/>
                <a:cs typeface="Times New Roman"/>
                <a:sym typeface="Times New Roman"/>
              </a:defRPr>
            </a:lvl1pPr>
          </a:lstStyle>
          <a:p>
            <a:pPr/>
            <a:r>
              <a:t>Carol Ansley,  self-employed</a:t>
            </a:r>
          </a:p>
        </p:txBody>
      </p:sp>
      <p:sp>
        <p:nvSpPr>
          <p:cNvPr id="8" name="Body Level One…"/>
          <p:cNvSpPr txBox="1"/>
          <p:nvPr>
            <p:ph type="body" idx="1"/>
          </p:nvPr>
        </p:nvSpPr>
        <p:spPr>
          <a:xfrm>
            <a:off x="685800" y="685800"/>
            <a:ext cx="7772042" cy="4944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9" name="Title Text"/>
          <p:cNvSpPr txBox="1"/>
          <p:nvPr>
            <p:ph type="title"/>
          </p:nvPr>
        </p:nvSpPr>
        <p:spPr>
          <a:xfrm>
            <a:off x="1370012" y="1371600"/>
            <a:ext cx="7315201" cy="465138"/>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lstStyle/>
          <a:p>
            <a:pPr/>
            <a:r>
              <a:t>Title Text</a:t>
            </a:r>
          </a:p>
        </p:txBody>
      </p:sp>
      <p:sp>
        <p:nvSpPr>
          <p:cNvPr id="10" name="Slide Number"/>
          <p:cNvSpPr txBox="1"/>
          <p:nvPr>
            <p:ph type="sldNum" sz="quarter" idx="2"/>
          </p:nvPr>
        </p:nvSpPr>
        <p:spPr>
          <a:xfrm>
            <a:off x="6553200" y="6076950"/>
            <a:ext cx="266973" cy="279401"/>
          </a:xfrm>
          <a:prstGeom prst="rect">
            <a:avLst/>
          </a:prstGeom>
          <a:ln w="12700">
            <a:miter lim="400000"/>
          </a:ln>
        </p:spPr>
        <p:txBody>
          <a:bodyPr wrap="none" lIns="0" tIns="0" rIns="0" bIns="0" anchor="b">
            <a:spAutoFit/>
          </a:bodyPr>
          <a:lstStyle>
            <a:lvl1pPr>
              <a:defRPr>
                <a:latin typeface="+mn-lt"/>
                <a:ea typeface="+mn-ea"/>
                <a:cs typeface="+mn-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9pPr>
    </p:titleStyle>
    <p:bodyStyle>
      <a:lvl1pPr marL="343080" marR="0" indent="-342719"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1pPr>
      <a:lvl2pPr marL="0" marR="0" indent="457558"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2pPr>
      <a:lvl3pPr marL="0" marR="0" indent="857521"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3pPr>
      <a:lvl4pPr marL="0" marR="0" indent="120024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4pPr>
      <a:lvl5pPr marL="0" marR="0" indent="1543319"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5pPr>
      <a:lvl6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6pPr>
      <a:lvl7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7pPr>
      <a:lvl8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8pPr>
      <a:lvl9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RCM-SG-Agenda-September-2020</a:t>
            </a:r>
          </a:p>
        </p:txBody>
      </p:sp>
      <p:sp>
        <p:nvSpPr>
          <p:cNvPr id="242" name="TextShape 3"/>
          <p:cNvSpPr txBox="1"/>
          <p:nvPr/>
        </p:nvSpPr>
        <p:spPr>
          <a:xfrm>
            <a:off x="685799" y="1981080"/>
            <a:ext cx="7772042" cy="3734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2358" indent="-341998" algn="ctr">
              <a:spcBef>
                <a:spcPts val="400"/>
              </a:spcBef>
              <a:defRPr b="1" spc="-1" sz="2000">
                <a:latin typeface="Times New Roman"/>
                <a:ea typeface="Times New Roman"/>
                <a:cs typeface="Times New Roman"/>
                <a:sym typeface="Times New Roman"/>
              </a:defRPr>
            </a:pPr>
            <a:r>
              <a:t>Date:</a:t>
            </a:r>
            <a:r>
              <a:rPr b="0"/>
              <a:t> 2020-09-17</a:t>
            </a:r>
          </a:p>
        </p:txBody>
      </p:sp>
      <p:sp>
        <p:nvSpPr>
          <p:cNvPr id="243" name="CustomShape 4"/>
          <p:cNvSpPr txBox="1"/>
          <p:nvPr/>
        </p:nvSpPr>
        <p:spPr>
          <a:xfrm>
            <a:off x="579599" y="1940038"/>
            <a:ext cx="1355402" cy="3734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2358" indent="-341998">
              <a:spcBef>
                <a:spcPts val="400"/>
              </a:spcBef>
              <a:defRPr b="1" spc="-1" sz="2000">
                <a:latin typeface="Times New Roman"/>
                <a:ea typeface="Times New Roman"/>
                <a:cs typeface="Times New Roman"/>
                <a:sym typeface="Times New Roman"/>
              </a:defRPr>
            </a:lvl1pPr>
          </a:lstStyle>
          <a:p>
            <a:pPr/>
            <a:r>
              <a:t>Authors:</a:t>
            </a:r>
          </a:p>
        </p:txBody>
      </p:sp>
      <p:graphicFrame>
        <p:nvGraphicFramePr>
          <p:cNvPr id="244" name="Table 5"/>
          <p:cNvGraphicFramePr/>
          <p:nvPr/>
        </p:nvGraphicFramePr>
        <p:xfrm>
          <a:off x="725400" y="2500558"/>
          <a:ext cx="7387922" cy="289512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65480"/>
                <a:gridCol w="1589400"/>
                <a:gridCol w="1477440"/>
                <a:gridCol w="1477440"/>
                <a:gridCol w="1478160"/>
              </a:tblGrid>
              <a:tr h="538560">
                <a:tc>
                  <a:txBody>
                    <a:bodyPr/>
                    <a:lstStyle/>
                    <a:p>
                      <a:pPr/>
                      <a:r>
                        <a:rPr b="1" spc="-1" sz="1400">
                          <a:latin typeface="Times New Roman"/>
                          <a:ea typeface="Times New Roman"/>
                          <a:cs typeface="Times New Roman"/>
                          <a:sym typeface="Times New Roman"/>
                        </a:rPr>
                        <a:t>Name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Affiliations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Address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Phone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Email</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r>
              <a:tr h="639720">
                <a:tc>
                  <a:txBody>
                    <a:bodyPr/>
                    <a:lstStyle/>
                    <a:p>
                      <a:pPr/>
                      <a:r>
                        <a:rPr spc="-1" sz="1400">
                          <a:latin typeface="Times New Roman"/>
                          <a:ea typeface="Times New Roman"/>
                          <a:cs typeface="Times New Roman"/>
                          <a:sym typeface="Times New Roman"/>
                        </a:rPr>
                        <a:t>Mark Hamilton</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Ruckus/CommScope</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350 W. Java Dr. Sunnyvale, CA 94089</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+1-303-818-8474</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mark.hamilton2152@gmail.com</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r>
              <a:tr h="639720">
                <a:tc>
                  <a:txBody>
                    <a:bodyPr/>
                    <a:lstStyle/>
                    <a:p>
                      <a:pPr/>
                      <a:r>
                        <a:rPr spc="-1" sz="1400">
                          <a:latin typeface="Times New Roman"/>
                          <a:ea typeface="Times New Roman"/>
                          <a:cs typeface="Times New Roman"/>
                          <a:sym typeface="Times New Roman"/>
                        </a:rPr>
                        <a:t>Carol Ansley</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self</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a:latin typeface="Times New Roman"/>
                          <a:ea typeface="Times New Roman"/>
                          <a:cs typeface="Times New Roman"/>
                          <a:sym typeface="Times New Roman"/>
                        </a:defRPr>
                      </a:pPr>
                      <a:r>
                        <a:t>195 E Meadows Ct.</a:t>
                      </a:r>
                    </a:p>
                    <a:p>
                      <a:pPr>
                        <a:defRPr spc="-1" sz="1400">
                          <a:latin typeface="Times New Roman"/>
                          <a:ea typeface="Times New Roman"/>
                          <a:cs typeface="Times New Roman"/>
                          <a:sym typeface="Times New Roman"/>
                        </a:defRPr>
                      </a:pPr>
                      <a:r>
                        <a:t>Johns Creek GA 30005</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+1-404-229-1672</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u="sng">
                          <a:solidFill>
                            <a:srgbClr val="0000FF"/>
                          </a:solidFill>
                          <a:uFill>
                            <a:solidFill>
                              <a:srgbClr val="0000FF"/>
                            </a:solidFill>
                          </a:uFill>
                          <a:latin typeface="Times New Roman"/>
                          <a:ea typeface="Times New Roman"/>
                          <a:cs typeface="Times New Roman"/>
                          <a:sym typeface="Times New Roman"/>
                        </a:defRPr>
                      </a:pPr>
                      <a:r>
                        <a:rPr>
                          <a:hlinkClick r:id="rId2" invalidUrl="" action="" tgtFrame="" tooltip="" history="1" highlightClick="0" endSnd="0"/>
                        </a:rPr>
                        <a:t>carol@ansley.com</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Helvetica Neue"/>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TextShape 2"/>
          <p:cNvSpPr txBox="1"/>
          <p:nvPr/>
        </p:nvSpPr>
        <p:spPr>
          <a:xfrm>
            <a:off x="685799" y="64164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 ad-hoc Agenda – September 2020</a:t>
            </a:r>
          </a:p>
        </p:txBody>
      </p:sp>
      <p:sp>
        <p:nvSpPr>
          <p:cNvPr id="270" name="TextShape 3"/>
          <p:cNvSpPr txBox="1"/>
          <p:nvPr/>
        </p:nvSpPr>
        <p:spPr>
          <a:xfrm>
            <a:off x="343079" y="1371598"/>
            <a:ext cx="8457842" cy="398786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nSpc>
                <a:spcPct val="81000"/>
              </a:lnSpc>
              <a:spcBef>
                <a:spcPts val="200"/>
              </a:spcBef>
              <a:defRPr b="1" spc="-1" sz="2200">
                <a:latin typeface="Times New Roman"/>
                <a:ea typeface="Times New Roman"/>
                <a:cs typeface="Times New Roman"/>
                <a:sym typeface="Times New Roman"/>
              </a:defRPr>
            </a:pPr>
            <a:r>
              <a:t>Thursday September 17, 10:00ET</a:t>
            </a:r>
          </a:p>
          <a:p>
            <a:pPr>
              <a:lnSpc>
                <a:spcPct val="81000"/>
              </a:lnSpc>
              <a:spcBef>
                <a:spcPts val="200"/>
              </a:spcBef>
              <a:defRPr b="1" spc="-1" sz="2200">
                <a:latin typeface="Times New Roman"/>
                <a:ea typeface="Times New Roman"/>
                <a:cs typeface="Times New Roman"/>
                <a:sym typeface="Times New Roman"/>
              </a:defRPr>
            </a:pPr>
          </a:p>
          <a:p>
            <a:pPr marL="294839" indent="-294478">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Administrative</a:t>
            </a:r>
          </a:p>
          <a:p>
            <a:pPr lvl="1" marL="752038" indent="-294479">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Minutes review and approval  </a:t>
            </a:r>
          </a:p>
          <a:p>
            <a:pPr>
              <a:lnSpc>
                <a:spcPct val="81000"/>
              </a:lnSpc>
              <a:spcBef>
                <a:spcPts val="200"/>
              </a:spcBef>
              <a:defRPr b="1" spc="-1" sz="1500">
                <a:latin typeface="Times New Roman"/>
                <a:ea typeface="Times New Roman"/>
                <a:cs typeface="Times New Roman"/>
                <a:sym typeface="Times New Roman"/>
              </a:defRPr>
            </a:pPr>
            <a:r>
              <a:t>                                                                                                                       </a:t>
            </a:r>
          </a:p>
          <a:p>
            <a:pPr>
              <a:defRPr b="1" spc="-1" sz="1500">
                <a:latin typeface="Times New Roman"/>
                <a:ea typeface="Times New Roman"/>
                <a:cs typeface="Times New Roman"/>
                <a:sym typeface="Times New Roman"/>
              </a:defRPr>
            </a:pPr>
          </a:p>
          <a:p>
            <a:pPr lvl="1" marL="294839" indent="-294478">
              <a:lnSpc>
                <a:spcPct val="81000"/>
              </a:lnSpc>
              <a:spcBef>
                <a:spcPts val="200"/>
              </a:spcBef>
              <a:buClr>
                <a:srgbClr val="000000"/>
              </a:buClr>
              <a:buSzPct val="100000"/>
              <a:buFont typeface="Arial"/>
              <a:buChar char="•"/>
              <a:defRPr spc="-1" sz="1500">
                <a:latin typeface="Times New Roman"/>
                <a:ea typeface="Times New Roman"/>
                <a:cs typeface="Times New Roman"/>
                <a:sym typeface="Times New Roman"/>
              </a:defRPr>
            </a:pPr>
            <a:r>
              <a:t>D</a:t>
            </a:r>
            <a:r>
              <a:rPr b="1"/>
              <a:t>iscussion</a:t>
            </a:r>
            <a:endParaRPr b="1"/>
          </a:p>
          <a:p>
            <a:pPr lvl="2" marL="589678"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854r3    RCM PAR draft (Privacy)</a:t>
            </a:r>
          </a:p>
          <a:p>
            <a:pPr lvl="2" marL="589678"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1346r0  RCM CSD draft (Privacy)</a:t>
            </a:r>
          </a:p>
          <a:p>
            <a:pPr>
              <a:defRPr b="1" spc="-1" sz="1500">
                <a:latin typeface="Times New Roman"/>
                <a:ea typeface="Times New Roman"/>
                <a:cs typeface="Times New Roman"/>
                <a:sym typeface="Times New Roman"/>
              </a:defRPr>
            </a:pPr>
          </a:p>
          <a:p>
            <a:pPr>
              <a:defRPr b="1" spc="-1" sz="1500">
                <a:latin typeface="Times New Roman"/>
                <a:ea typeface="Times New Roman"/>
                <a:cs typeface="Times New Roman"/>
                <a:sym typeface="Times New Roman"/>
              </a:defRPr>
            </a:pPr>
          </a:p>
          <a:p>
            <a:pPr lvl="1" marL="227880"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Review upcoming Telecon Schedule</a:t>
            </a:r>
          </a:p>
          <a:p>
            <a:pPr lvl="2" marL="589678"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September 28 	Monday		10:00amEDT</a:t>
            </a:r>
          </a:p>
          <a:p>
            <a:pPr lvl="2" marL="589678"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October 12       Monday                        10:00amEDT</a:t>
            </a:r>
          </a:p>
          <a:p>
            <a:pPr lvl="2" marL="589678"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October 26       Monday                        10:00amEDT</a:t>
            </a:r>
          </a:p>
          <a:p>
            <a:pPr>
              <a:defRPr b="1" spc="-1" sz="1500">
                <a:latin typeface="Times New Roman"/>
                <a:ea typeface="Times New Roman"/>
                <a:cs typeface="Times New Roman"/>
                <a:sym typeface="Times New Roman"/>
              </a:defRPr>
            </a:pPr>
          </a:p>
          <a:p>
            <a:pPr>
              <a:defRPr b="1" spc="-1" sz="1500">
                <a:latin typeface="Times New Roman"/>
                <a:ea typeface="Times New Roman"/>
                <a:cs typeface="Times New Roman"/>
                <a:sym typeface="Times New Roman"/>
              </a:defRPr>
            </a:pPr>
          </a:p>
          <a:p>
            <a:pPr lvl="1" marL="227880" indent="-294478">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Adjourn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Potential Amendment Titles"/>
          <p:cNvSpPr txBox="1"/>
          <p:nvPr>
            <p:ph type="title"/>
          </p:nvPr>
        </p:nvSpPr>
        <p:spPr>
          <a:xfrm>
            <a:off x="685799" y="685800"/>
            <a:ext cx="7772043" cy="1066320"/>
          </a:xfrm>
          <a:prstGeom prst="rect">
            <a:avLst/>
          </a:prstGeom>
        </p:spPr>
        <p:txBody>
          <a:bodyPr/>
          <a:lstStyle>
            <a:lvl1pPr>
              <a:defRPr spc="-100"/>
            </a:lvl1pPr>
          </a:lstStyle>
          <a:p>
            <a:pPr/>
            <a:r>
              <a:t>Potential Amendment Titles</a:t>
            </a:r>
          </a:p>
        </p:txBody>
      </p:sp>
      <p:sp>
        <p:nvSpPr>
          <p:cNvPr id="273" name="Standard for Information technology--Telecommunications and information exchange between systems Local and metropolitan area networks--Specific requirements Part 11: Wireless LAN Medium Access Control (MAC) and Physical Layer (PHY) Specifications-- Amend"/>
          <p:cNvSpPr txBox="1"/>
          <p:nvPr>
            <p:ph type="body" idx="1"/>
          </p:nvPr>
        </p:nvSpPr>
        <p:spPr>
          <a:xfrm>
            <a:off x="685799" y="1981080"/>
            <a:ext cx="7772043" cy="4114441"/>
          </a:xfrm>
          <a:prstGeom prst="rect">
            <a:avLst/>
          </a:prstGeom>
        </p:spPr>
        <p:txBody>
          <a:bodyPr/>
          <a:lstStyle/>
          <a:p>
            <a:pPr marL="180472" indent="-180472" defTabSz="457200">
              <a:spcBef>
                <a:spcPts val="1200"/>
              </a:spcBef>
              <a:buClrTx/>
              <a:buFontTx/>
              <a:buChar char="•"/>
              <a:defRPr b="0" spc="0" sz="1800">
                <a:uFill>
                  <a:solidFill>
                    <a:srgbClr val="000000"/>
                  </a:solidFill>
                </a:uFill>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p>
          <a:p>
            <a:pPr marL="180472" indent="-180472" defTabSz="457200">
              <a:spcBef>
                <a:spcPts val="1200"/>
              </a:spcBef>
              <a:buClrTx/>
              <a:buFontTx/>
              <a:buChar char="•"/>
              <a:defRPr b="0" spc="0" sz="1800">
                <a:uFill>
                  <a:solidFill>
                    <a:srgbClr val="000000"/>
                  </a:solidFill>
                </a:uFill>
              </a:defRPr>
            </a:pPr>
          </a:p>
          <a:p>
            <a:pPr marL="180472" indent="-180472" defTabSz="457200">
              <a:spcBef>
                <a:spcPts val="1200"/>
              </a:spcBef>
              <a:buClrTx/>
              <a:buFontTx/>
              <a:buChar char="•"/>
              <a:defRPr b="0" spc="0" sz="1800">
                <a:uFill>
                  <a:solidFill>
                    <a:srgbClr val="000000"/>
                  </a:solidFill>
                </a:uFill>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Motion sent to EC </a:t>
            </a:r>
          </a:p>
        </p:txBody>
      </p:sp>
      <p:sp>
        <p:nvSpPr>
          <p:cNvPr id="276" name="TextShape 3"/>
          <p:cNvSpPr txBox="1"/>
          <p:nvPr/>
        </p:nvSpPr>
        <p:spPr>
          <a:xfrm>
            <a:off x="595440" y="1536839"/>
            <a:ext cx="8307000" cy="451175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b="1">
              <a:latin typeface="Times New Roman"/>
              <a:ea typeface="Times New Roman"/>
              <a:cs typeface="Times New Roman"/>
              <a:sym typeface="Times New Roman"/>
            </a:endParaRPr>
          </a:p>
          <a:p>
            <a:pPr marL="548640" indent="-342719">
              <a:spcBef>
                <a:spcPts val="600"/>
              </a:spcBef>
              <a:buClr>
                <a:srgbClr val="000000"/>
              </a:buClr>
              <a:buSzPct val="100000"/>
              <a:buAutoNum type="arabicPeriod" startAt="1"/>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endParaRPr b="1">
              <a:latin typeface="Times New Roman"/>
              <a:ea typeface="Times New Roman"/>
              <a:cs typeface="Times New Roman"/>
              <a:sym typeface="Times New Roman"/>
            </a:endParaRPr>
          </a:p>
          <a:p>
            <a:pPr lvl="1" marL="565560" indent="-179640">
              <a:spcBef>
                <a:spcPts val="300"/>
              </a:spcBef>
              <a:buClr>
                <a:srgbClr val="000000"/>
              </a:buClr>
              <a:buSzPct val="100000"/>
              <a:buFont typeface="Verdana"/>
              <a:buChar char="−"/>
              <a:defRPr spc="-1"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b="1">
              <a:latin typeface="Times New Roman"/>
              <a:ea typeface="Times New Roman"/>
              <a:cs typeface="Times New Roman"/>
              <a:sym typeface="Times New Roman"/>
            </a:endParaRPr>
          </a:p>
          <a:p>
            <a:pPr marL="548640" indent="-342719">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Scope and Goals</a:t>
            </a:r>
          </a:p>
        </p:txBody>
      </p:sp>
      <p:sp>
        <p:nvSpPr>
          <p:cNvPr id="279" name="TextShape 3"/>
          <p:cNvSpPr txBox="1"/>
          <p:nvPr/>
        </p:nvSpPr>
        <p:spPr>
          <a:xfrm>
            <a:off x="495359" y="1523880"/>
            <a:ext cx="8152921" cy="23292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400"/>
              </a:spcBef>
              <a:defRPr b="1" spc="-1" sz="2400">
                <a:latin typeface="Times New Roman"/>
                <a:ea typeface="Times New Roman"/>
                <a:cs typeface="Times New Roman"/>
                <a:sym typeface="Times New Roman"/>
              </a:defRPr>
            </a:pPr>
            <a:r>
              <a:t>RCM SG was approved with a deadline for PAR/CSD development of July 2020</a:t>
            </a:r>
          </a:p>
          <a:p>
            <a:pPr marL="343080" indent="-342719">
              <a:spcBef>
                <a:spcPts val="400"/>
              </a:spcBef>
              <a:buClr>
                <a:srgbClr val="000000"/>
              </a:buClr>
              <a:buSzPct val="100000"/>
              <a:buFont typeface="Symbol"/>
              <a:buChar char="·"/>
              <a:defRPr spc="-1" sz="2000">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endParaRPr b="1"/>
          </a:p>
          <a:p>
            <a:pPr marL="343080" indent="-342719">
              <a:spcBef>
                <a:spcPts val="400"/>
              </a:spcBef>
              <a:buClr>
                <a:srgbClr val="000000"/>
              </a:buClr>
              <a:buSzPct val="100000"/>
              <a:buFont typeface="Symbol"/>
              <a:buChar char="·"/>
              <a:defRPr spc="-1" sz="2000">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TextShape 2"/>
          <p:cNvSpPr txBox="1"/>
          <p:nvPr/>
        </p:nvSpPr>
        <p:spPr>
          <a:xfrm>
            <a:off x="685799" y="1981080"/>
            <a:ext cx="7772042" cy="120951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400"/>
              </a:spcBef>
              <a:buClr>
                <a:srgbClr val="000000"/>
              </a:buClr>
              <a:buSzPct val="100000"/>
              <a:buFont typeface="Symbol"/>
              <a:buChar char="·"/>
              <a:defRPr b="1" spc="-1" sz="2400">
                <a:latin typeface="Times New Roman"/>
                <a:ea typeface="Times New Roman"/>
                <a:cs typeface="Times New Roman"/>
                <a:sym typeface="Times New Roman"/>
              </a:defRPr>
            </a:pPr>
            <a:r>
              <a:t>Next Telecon – August 31, 2020 Monday 10:00amEDT</a:t>
            </a:r>
          </a:p>
          <a:p>
            <a:pPr lvl="1" marL="800279" indent="-342720">
              <a:spcBef>
                <a:spcPts val="400"/>
              </a:spcBef>
              <a:buClr>
                <a:srgbClr val="000000"/>
              </a:buClr>
              <a:buSzPct val="100000"/>
              <a:buFont typeface="Symbol"/>
              <a:buChar char="-"/>
              <a:defRPr b="1" spc="-1" sz="2400">
                <a:latin typeface="Times New Roman"/>
                <a:ea typeface="Times New Roman"/>
                <a:cs typeface="Times New Roman"/>
                <a:sym typeface="Times New Roman"/>
              </a:defRPr>
            </a:pPr>
            <a:r>
              <a:t>Continued presentations/discussion</a:t>
            </a:r>
          </a:p>
          <a:p>
            <a:pPr lvl="1" marL="800279" indent="-342720">
              <a:spcBef>
                <a:spcPts val="400"/>
              </a:spcBef>
              <a:buClr>
                <a:srgbClr val="000000"/>
              </a:buClr>
              <a:buSzPct val="100000"/>
              <a:buFont typeface="Symbol"/>
              <a:buChar char="-"/>
              <a:defRPr b="1" spc="-1" sz="2400">
                <a:latin typeface="Times New Roman"/>
                <a:ea typeface="Times New Roman"/>
                <a:cs typeface="Times New Roman"/>
                <a:sym typeface="Times New Roman"/>
              </a:defRPr>
            </a:pPr>
            <a:r>
              <a:t>AOB</a:t>
            </a:r>
          </a:p>
        </p:txBody>
      </p:sp>
      <p:sp>
        <p:nvSpPr>
          <p:cNvPr id="282" name="TextShape 3"/>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Next Teleconference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Background documents</a:t>
            </a:r>
          </a:p>
        </p:txBody>
      </p:sp>
      <p:sp>
        <p:nvSpPr>
          <p:cNvPr id="285" name="TextShape 3"/>
          <p:cNvSpPr txBox="1"/>
          <p:nvPr/>
        </p:nvSpPr>
        <p:spPr>
          <a:xfrm>
            <a:off x="685799" y="1981079"/>
            <a:ext cx="7772042" cy="385596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lvl="1" marL="698400" indent="-268200">
              <a:spcBef>
                <a:spcPts val="400"/>
              </a:spcBef>
              <a:buClr>
                <a:srgbClr val="000000"/>
              </a:buClr>
              <a:buSzPct val="100000"/>
              <a:buFont typeface="Symbol"/>
              <a:buChar char="-"/>
              <a:defRPr spc="-1" sz="1600">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invalidUrl="" action="" tgtFrame="" tooltip="" history="1" highlightClick="0" endSnd="0"/>
              </a:rPr>
              <a:t>11-18/1579r1</a:t>
            </a:r>
            <a:r>
              <a:t> </a:t>
            </a:r>
            <a:endParaRPr b="1"/>
          </a:p>
          <a:p>
            <a:pPr lvl="1" marL="698400" indent="-268200">
              <a:spcBef>
                <a:spcPts val="400"/>
              </a:spcBef>
              <a:buClr>
                <a:srgbClr val="000000"/>
              </a:buClr>
              <a:buSzPct val="100000"/>
              <a:buFont typeface="Symbol"/>
              <a:buChar char="-"/>
              <a:defRPr spc="-1" sz="1600">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endParaRPr b="1"/>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6" invalidUrl="" action="" tgtFrame="" tooltip="" history="1" highlightClick="0" endSnd="0"/>
              </a:rPr>
              <a:t>11-19-0588-02-0rcm-summary-of-discussions-on-randomized-and-changing-mac-addresses-2014-2019.odt</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6" invalidUrl="" action="" tgtFrame="" tooltip="" history="1" highlightClick="0" endSnd="0"/>
              </a:rPr>
              <a:t>11-19-0851-00-0rcm-p802-1cq-mac-address-assignment-requirements.pptx</a:t>
            </a:r>
            <a:r>
              <a:rPr u="none">
                <a:solidFill>
                  <a:srgbClr val="000000"/>
                </a:solidFill>
                <a:uFillTx/>
              </a:rPr>
              <a:t> </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7" invalidUrl="" action="" tgtFrame="" tooltip="" history="1" highlightClick="0" endSnd="0"/>
              </a:rPr>
              <a:t>11-19-0884-00-0rcm-temporary-addresses.pptx</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8" invalidUrl="" action="" tgtFrame="" tooltip="" history="1" highlightClick="0" endSnd="0"/>
              </a:rPr>
              <a:t>11-19-1027-01-0rcm-do-not-fear-random-macs.pptx</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9" invalidUrl="" action="" tgtFrame="" tooltip="" history="1" highlightClick="0" endSnd="0"/>
              </a:rPr>
              <a:t>11-19-1313-02-0rcm-pitfalls-with-address-randomization.pptx</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10" invalidUrl="" action="" tgtFrame="" tooltip="" history="1" highlightClick="0" endSnd="0"/>
              </a:rPr>
              <a:t>11-19-1314-02-0rcm-privacy-protection-in-wi-fi-analytics-systems.pptx</a:t>
            </a:r>
            <a:endParaRPr b="1"/>
          </a:p>
          <a:p>
            <a:pPr lvl="1" marL="698400" indent="-268200">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Abstract</a:t>
            </a:r>
          </a:p>
        </p:txBody>
      </p:sp>
      <p:sp>
        <p:nvSpPr>
          <p:cNvPr id="247" name="TextShape 3"/>
          <p:cNvSpPr txBox="1"/>
          <p:nvPr/>
        </p:nvSpPr>
        <p:spPr>
          <a:xfrm>
            <a:off x="685799" y="1981080"/>
            <a:ext cx="7772042" cy="120951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2358" indent="-341998" algn="ctr">
              <a:spcBef>
                <a:spcPts val="400"/>
              </a:spcBef>
              <a:defRPr b="1" spc="-1" sz="2400">
                <a:latin typeface="Times New Roman"/>
                <a:ea typeface="Times New Roman"/>
                <a:cs typeface="Times New Roman"/>
                <a:sym typeface="Times New Roman"/>
              </a:defRPr>
            </a:pPr>
            <a:r>
              <a:t>Agenda for:</a:t>
            </a:r>
          </a:p>
          <a:p>
            <a:pPr marL="342358" indent="-341998" algn="ctr">
              <a:spcBef>
                <a:spcPts val="400"/>
              </a:spcBef>
              <a:defRPr b="1" spc="-1" sz="2400">
                <a:latin typeface="Times New Roman"/>
                <a:ea typeface="Times New Roman"/>
                <a:cs typeface="Times New Roman"/>
                <a:sym typeface="Times New Roman"/>
              </a:defRPr>
            </a:pPr>
          </a:p>
          <a:p>
            <a:pPr marL="342358" indent="-341998" algn="ctr">
              <a:spcBef>
                <a:spcPts val="400"/>
              </a:spcBef>
              <a:defRPr b="1" spc="-1" sz="2400">
                <a:latin typeface="Times New Roman"/>
                <a:ea typeface="Times New Roman"/>
                <a:cs typeface="Times New Roman"/>
                <a:sym typeface="Times New Roman"/>
              </a:defRPr>
            </a:pPr>
            <a:r>
              <a:t> RCM SG, Telecons, September 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TextShape 2"/>
          <p:cNvSpPr txBox="1"/>
          <p:nvPr/>
        </p:nvSpPr>
        <p:spPr>
          <a:xfrm>
            <a:off x="685799" y="1857892"/>
            <a:ext cx="7772042" cy="125869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p>
            <a:pPr algn="ctr">
              <a:defRPr b="1" spc="-1" sz="2700">
                <a:latin typeface="Times New Roman"/>
                <a:ea typeface="Times New Roman"/>
                <a:cs typeface="Times New Roman"/>
                <a:sym typeface="Times New Roman"/>
              </a:defRPr>
            </a:pPr>
            <a:r>
              <a:t>IEEE 802.11  </a:t>
            </a:r>
            <a:br/>
            <a:r>
              <a:t>Random and Changing MAC Addresses Study Group</a:t>
            </a:r>
          </a:p>
        </p:txBody>
      </p:sp>
      <p:sp>
        <p:nvSpPr>
          <p:cNvPr id="250" name="TextShape 3"/>
          <p:cNvSpPr txBox="1"/>
          <p:nvPr/>
        </p:nvSpPr>
        <p:spPr>
          <a:xfrm>
            <a:off x="1371600" y="3581279"/>
            <a:ext cx="6400440" cy="15672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gn="ctr">
              <a:spcBef>
                <a:spcPts val="400"/>
              </a:spcBef>
              <a:defRPr b="1" spc="-1" sz="2400">
                <a:latin typeface="Times New Roman"/>
                <a:ea typeface="Times New Roman"/>
                <a:cs typeface="Times New Roman"/>
                <a:sym typeface="Times New Roman"/>
              </a:defRPr>
            </a:pPr>
            <a:r>
              <a:t>Agenda</a:t>
            </a:r>
          </a:p>
          <a:p>
            <a:pPr algn="ctr">
              <a:spcBef>
                <a:spcPts val="400"/>
              </a:spcBef>
              <a:defRPr b="1" spc="-1" sz="2400">
                <a:latin typeface="Times New Roman"/>
                <a:ea typeface="Times New Roman"/>
                <a:cs typeface="Times New Roman"/>
                <a:sym typeface="Times New Roman"/>
              </a:defRPr>
            </a:pPr>
            <a:r>
              <a:t>September 2020 Teleconferences</a:t>
            </a:r>
          </a:p>
          <a:p>
            <a:pPr algn="ctr">
              <a:spcBef>
                <a:spcPts val="400"/>
              </a:spcBef>
              <a:defRPr spc="-1" sz="2400">
                <a:latin typeface="Arial"/>
                <a:ea typeface="Arial"/>
                <a:cs typeface="Arial"/>
                <a:sym typeface="Arial"/>
              </a:defRPr>
            </a:pPr>
          </a:p>
          <a:p>
            <a:pPr algn="ctr">
              <a:spcBef>
                <a:spcPts val="400"/>
              </a:spcBef>
              <a:defRPr b="1" spc="-1" sz="2000">
                <a:latin typeface="Times New Roman"/>
                <a:ea typeface="Times New Roman"/>
                <a:cs typeface="Times New Roman"/>
                <a:sym typeface="Times New Roman"/>
              </a:defRPr>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TextShape 2"/>
          <p:cNvSpPr txBox="1"/>
          <p:nvPr/>
        </p:nvSpPr>
        <p:spPr>
          <a:xfrm>
            <a:off x="685799" y="259284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Thursday, September 17,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Call for Secretary</a:t>
            </a:r>
          </a:p>
        </p:txBody>
      </p:sp>
      <p:sp>
        <p:nvSpPr>
          <p:cNvPr id="255" name="TextShape 3"/>
          <p:cNvSpPr txBox="1"/>
          <p:nvPr/>
        </p:nvSpPr>
        <p:spPr>
          <a:xfrm>
            <a:off x="685799" y="1981080"/>
            <a:ext cx="7772042" cy="96605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Attendance, etc.</a:t>
            </a:r>
          </a:p>
        </p:txBody>
      </p:sp>
      <p:sp>
        <p:nvSpPr>
          <p:cNvPr id="258" name="TextShape 3"/>
          <p:cNvSpPr txBox="1"/>
          <p:nvPr/>
        </p:nvSpPr>
        <p:spPr>
          <a:xfrm>
            <a:off x="685799" y="1981080"/>
            <a:ext cx="7772042" cy="166671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Reminders to attendees:</a:t>
            </a:r>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Sign in for attendance tracking in minutes</a:t>
            </a:r>
            <a:endParaRPr b="1"/>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Noises off</a:t>
            </a:r>
            <a:endParaRPr b="1"/>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TextShape 2"/>
          <p:cNvSpPr txBox="1"/>
          <p:nvPr/>
        </p:nvSpPr>
        <p:spPr>
          <a:xfrm>
            <a:off x="685799" y="916502"/>
            <a:ext cx="7772042" cy="546234"/>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nchor="ctr">
            <a:spAutoFit/>
          </a:bodyPr>
          <a:lstStyle>
            <a:lvl1pPr algn="ctr">
              <a:defRPr b="1" spc="-1" sz="3200">
                <a:latin typeface="Times New Roman"/>
                <a:ea typeface="Times New Roman"/>
                <a:cs typeface="Times New Roman"/>
                <a:sym typeface="Times New Roman"/>
              </a:defRPr>
            </a:lvl1pPr>
          </a:lstStyle>
          <a:p>
            <a:pPr/>
            <a:r>
              <a:t>Participation in IEEE 802 Meetings</a:t>
            </a:r>
          </a:p>
        </p:txBody>
      </p:sp>
      <p:sp>
        <p:nvSpPr>
          <p:cNvPr id="261" name="TextShape 3"/>
          <p:cNvSpPr txBox="1"/>
          <p:nvPr/>
        </p:nvSpPr>
        <p:spPr>
          <a:xfrm>
            <a:off x="609479" y="1523878"/>
            <a:ext cx="7924321" cy="469578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6160" indent="-322560">
              <a:spcBef>
                <a:spcPts val="600"/>
              </a:spcBef>
              <a:defRPr b="1" spc="-1" sz="1600">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26160" indent="-322560">
              <a:spcBef>
                <a:spcPts val="600"/>
              </a:spcBef>
              <a:defRPr b="1" i="1" spc="-1" sz="1400">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p>
          <a:p>
            <a:pPr marL="326160" indent="-322560">
              <a:spcBef>
                <a:spcPts val="600"/>
              </a:spcBef>
              <a:defRPr b="1" spc="-1" sz="1400">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26160" indent="-322560">
              <a:spcBef>
                <a:spcPts val="600"/>
              </a:spcBef>
              <a:defRPr b="1" spc="-1" sz="1400">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26160" indent="-322560">
              <a:spcBef>
                <a:spcPts val="600"/>
              </a:spcBef>
              <a:defRPr b="1" spc="-1" sz="1400">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p>
          <a:p>
            <a:pPr marL="326160" indent="-322560">
              <a:spcBef>
                <a:spcPts val="600"/>
              </a:spcBef>
              <a:defRPr b="1" spc="-1" sz="1600">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26160" indent="-322560" algn="ctr">
              <a:spcBef>
                <a:spcPts val="600"/>
              </a:spcBef>
              <a:defRPr b="1" spc="-1" sz="1200">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TextShape 2"/>
          <p:cNvSpPr txBox="1"/>
          <p:nvPr/>
        </p:nvSpPr>
        <p:spPr>
          <a:xfrm>
            <a:off x="380879" y="870242"/>
            <a:ext cx="8457842" cy="54479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u="sng">
                <a:latin typeface="Times New Roman"/>
                <a:ea typeface="Times New Roman"/>
                <a:cs typeface="Times New Roman"/>
                <a:sym typeface="Times New Roman"/>
              </a:defRPr>
            </a:lvl1pPr>
          </a:lstStyle>
          <a:p>
            <a:pPr/>
            <a:r>
              <a:t>Other Guidelines for IEEE WG Meetings</a:t>
            </a:r>
          </a:p>
        </p:txBody>
      </p:sp>
      <p:sp>
        <p:nvSpPr>
          <p:cNvPr id="264" name="CustomShape 3"/>
          <p:cNvSpPr txBox="1"/>
          <p:nvPr/>
        </p:nvSpPr>
        <p:spPr>
          <a:xfrm>
            <a:off x="579239" y="1676519"/>
            <a:ext cx="8137801" cy="382512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p>
          <a:p>
            <a:pPr marL="230040" indent="-229679">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lvl="1" marL="630360" indent="-285480">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the interpretation, validity, or essentiality of patents/patent claims. </a:t>
            </a:r>
          </a:p>
          <a:p>
            <a:pPr lvl="1" marL="630360" indent="-285480">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specific license rates, terms, or conditions.</a:t>
            </a:r>
          </a:p>
          <a:p>
            <a:pPr lvl="2" marL="1143000" indent="-228238">
              <a:lnSpc>
                <a:spcPct val="80000"/>
              </a:lnSpc>
              <a:spcBef>
                <a:spcPts val="600"/>
              </a:spcBef>
              <a:buClr>
                <a:srgbClr val="000099"/>
              </a:buClr>
              <a:buSzPct val="50000"/>
              <a:buFont typeface="Symbol"/>
              <a:buChar char="·"/>
              <a:defRPr spc="-1"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lvl="3" marL="1600200" indent="-228238">
              <a:lnSpc>
                <a:spcPct val="80000"/>
              </a:lnSpc>
              <a:spcBef>
                <a:spcPts val="600"/>
              </a:spcBef>
              <a:buClr>
                <a:srgbClr val="000099"/>
              </a:buClr>
              <a:buSzPct val="50000"/>
              <a:buFont typeface="Arial"/>
              <a:buChar char="•"/>
              <a:defRPr spc="-1" sz="1400">
                <a:solidFill>
                  <a:srgbClr val="000099"/>
                </a:solidFill>
                <a:latin typeface="Arial"/>
                <a:ea typeface="Arial"/>
                <a:cs typeface="Arial"/>
                <a:sym typeface="Arial"/>
              </a:defRPr>
            </a:pPr>
            <a:r>
              <a:t>Technical considerations remain primary focus</a:t>
            </a:r>
          </a:p>
          <a:p>
            <a:pPr lvl="1" marL="630360" indent="-285480">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or engage in the fixing of product prices, allocation of customers, or division of sales markets.</a:t>
            </a:r>
          </a:p>
          <a:p>
            <a:pPr lvl="1" marL="630360" indent="-285480">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the status or substance of ongoing or threatened litigation.</a:t>
            </a:r>
          </a:p>
          <a:p>
            <a:pPr lvl="1" marL="630360" indent="-285480">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be silent if inappropriate topics are discussed … do formally object.</a:t>
            </a:r>
          </a:p>
          <a:p>
            <a:pPr marL="229318" indent="-228958" algn="ctr">
              <a:lnSpc>
                <a:spcPct val="80000"/>
              </a:lnSpc>
              <a:spcBef>
                <a:spcPts val="200"/>
              </a:spcBef>
              <a:defRPr b="1" spc="-1" sz="1000">
                <a:solidFill>
                  <a:srgbClr val="000099"/>
                </a:solidFill>
                <a:latin typeface="Arial"/>
                <a:ea typeface="Arial"/>
                <a:cs typeface="Arial"/>
                <a:sym typeface="Arial"/>
              </a:defRPr>
            </a:pPr>
            <a:r>
              <a:t>---------------------------------------------------------------   </a:t>
            </a:r>
          </a:p>
          <a:p>
            <a:pPr marL="229318" indent="-228958" algn="ctr">
              <a:lnSpc>
                <a:spcPct val="80000"/>
              </a:lnSpc>
              <a:spcBef>
                <a:spcPts val="200"/>
              </a:spcBef>
              <a:defRPr b="1" spc="-1" sz="1200">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TextShape 2"/>
          <p:cNvSpPr txBox="1"/>
          <p:nvPr/>
        </p:nvSpPr>
        <p:spPr>
          <a:xfrm>
            <a:off x="685799" y="946561"/>
            <a:ext cx="7772042"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Study group operating rules</a:t>
            </a:r>
          </a:p>
        </p:txBody>
      </p:sp>
      <p:sp>
        <p:nvSpPr>
          <p:cNvPr id="267" name="TextShape 3"/>
          <p:cNvSpPr txBox="1"/>
          <p:nvPr/>
        </p:nvSpPr>
        <p:spPr>
          <a:xfrm>
            <a:off x="685799" y="1981080"/>
            <a:ext cx="7772042" cy="274405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Will follow operating manual for study groups</a:t>
            </a:r>
          </a:p>
          <a:p>
            <a:pPr lvl="1" marL="800279" indent="-342720">
              <a:spcBef>
                <a:spcPts val="600"/>
              </a:spcBef>
              <a:buClr>
                <a:srgbClr val="000000"/>
              </a:buClr>
              <a:buSzPct val="100000"/>
              <a:buFont typeface="Symbol"/>
              <a:buChar char="-"/>
              <a:defRPr b="1" spc="-1" sz="2800">
                <a:latin typeface="Times New Roman"/>
                <a:ea typeface="Times New Roman"/>
                <a:cs typeface="Times New Roman"/>
                <a:sym typeface="Times New Roman"/>
              </a:defRPr>
            </a:pPr>
            <a:r>
              <a:t>Purpose: to create PAR/CSD as authorized by 802 EC for study group</a:t>
            </a:r>
          </a:p>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No motions for the time being (straw polls are okay)</a:t>
            </a:r>
          </a:p>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Attendance 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