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256" r:id="rId2"/>
    <p:sldId id="260" r:id="rId3"/>
    <p:sldId id="289" r:id="rId4"/>
    <p:sldId id="305" r:id="rId5"/>
    <p:sldId id="306" r:id="rId6"/>
    <p:sldId id="290" r:id="rId7"/>
    <p:sldId id="294" r:id="rId8"/>
    <p:sldId id="295" r:id="rId9"/>
    <p:sldId id="301" r:id="rId10"/>
    <p:sldId id="302" r:id="rId11"/>
    <p:sldId id="291" r:id="rId12"/>
    <p:sldId id="298" r:id="rId13"/>
    <p:sldId id="304" r:id="rId14"/>
    <p:sldId id="293" r:id="rId15"/>
    <p:sldId id="297" r:id="rId16"/>
    <p:sldId id="300" r:id="rId17"/>
    <p:sldId id="292" r:id="rId18"/>
    <p:sldId id="30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5" d="100"/>
          <a:sy n="75" d="100"/>
        </p:scale>
        <p:origin x="74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1887218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148470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6</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8</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10</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14</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63"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not have any NSTR link pairs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multi radio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sz="2000" dirty="0"/>
              <a:t>For </a:t>
            </a:r>
            <a:r>
              <a:rPr lang="en-US" sz="2000" dirty="0" err="1"/>
              <a:t>asynch</a:t>
            </a:r>
            <a:r>
              <a:rPr lang="en-US" sz="2000" dirty="0"/>
              <a:t> operation with a non-AP MLD, an AP needs the following:</a:t>
            </a:r>
          </a:p>
          <a:p>
            <a:pPr marL="800100" lvl="1">
              <a:buFont typeface="Arial" panose="020B0604020202020204" pitchFamily="34" charset="0"/>
              <a:buChar char="•"/>
            </a:pPr>
            <a:r>
              <a:rPr lang="en-US" sz="1600" dirty="0"/>
              <a:t>1) Be able to transmit concurrent PPDUs simultaneously on different links – Tx/Tx</a:t>
            </a:r>
          </a:p>
          <a:p>
            <a:pPr marL="800100" lvl="1">
              <a:buFont typeface="Arial" panose="020B0604020202020204" pitchFamily="34" charset="0"/>
              <a:buChar char="•"/>
            </a:pPr>
            <a:r>
              <a:rPr lang="en-US" sz="1600" dirty="0"/>
              <a:t>2) Be able to receive a PPDU on one each EHT AP link independently to the transmit/reception status on the other affiliated EHT APs links</a:t>
            </a:r>
          </a:p>
          <a:p>
            <a:pPr marL="800100" lvl="1">
              <a:buFont typeface="Arial" panose="020B0604020202020204" pitchFamily="34" charset="0"/>
              <a:buChar char="•"/>
            </a:pPr>
            <a:r>
              <a:rPr lang="en-US" sz="1600" dirty="0"/>
              <a:t> 3) Be able to operate with </a:t>
            </a:r>
            <a:r>
              <a:rPr lang="en-US" sz="1600" dirty="0" err="1"/>
              <a:t>asynch</a:t>
            </a:r>
            <a:r>
              <a:rPr lang="en-US" sz="1600" dirty="0"/>
              <a:t> channel access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2) and 3) should be mandatory for an AP MLD with at least 2 affiliated APs, as there are no additional complexity compared to what is needed and mandatory to support operation with a single radio non-AP MLD</a:t>
            </a:r>
          </a:p>
          <a:p>
            <a:pPr>
              <a:buFont typeface="Arial" panose="020B0604020202020204" pitchFamily="34" charset="0"/>
              <a:buChar char="•"/>
            </a:pPr>
            <a:r>
              <a:rPr lang="en-US" sz="2000" dirty="0"/>
              <a:t>For 1), there is more complexity involved on AP MLD side (scheduling, …)</a:t>
            </a:r>
          </a:p>
          <a:p>
            <a:pPr lvl="1">
              <a:buFont typeface="Arial" panose="020B0604020202020204" pitchFamily="34" charset="0"/>
              <a:buChar char="•"/>
            </a:pPr>
            <a:r>
              <a:rPr lang="en-US" sz="1600" dirty="0"/>
              <a:t>We therefore propose to loosen slightly the requirement on AP MLD side:</a:t>
            </a:r>
          </a:p>
          <a:p>
            <a:pPr lvl="1">
              <a:buFont typeface="Arial" panose="020B0604020202020204" pitchFamily="34" charset="0"/>
              <a:buChar char="•"/>
            </a:pPr>
            <a:r>
              <a:rPr lang="en-US" sz="1600" b="1" dirty="0"/>
              <a:t> Support for 1) is mandatory on at least 2 EHT APs for an AP MLD with 2 or more EHT APs</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73607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support operation with single radio non-AP MLD </a:t>
            </a:r>
          </a:p>
          <a:p>
            <a:pPr lvl="2">
              <a:buFont typeface="Arial" panose="020B0604020202020204" pitchFamily="34" charset="0"/>
              <a:buChar char="•"/>
            </a:pPr>
            <a:r>
              <a:rPr lang="en-US" dirty="0"/>
              <a:t>Note: nothing additional needed compared to MLO features already mandatory</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marL="800100" lvl="1">
              <a:buFont typeface="Arial" panose="020B0604020202020204" pitchFamily="34" charset="0"/>
              <a:buChar char="•"/>
            </a:pPr>
            <a:r>
              <a:rPr lang="en-US" sz="1800" dirty="0"/>
              <a:t>An STR AP MLD with 2 or more affiliated EHT APs </a:t>
            </a:r>
          </a:p>
          <a:p>
            <a:pPr marL="1200150" lvl="2">
              <a:buFont typeface="Arial" panose="020B0604020202020204" pitchFamily="34" charset="0"/>
              <a:buChar char="•"/>
            </a:pPr>
            <a:r>
              <a:rPr lang="en-US" sz="1600" dirty="0"/>
              <a:t>shall be capable to receive a PPDU on one each EHT AP link independently to the transmit/reception status on the other affiliated EHT APs links</a:t>
            </a:r>
          </a:p>
          <a:p>
            <a:pPr marL="1200150" lvl="2">
              <a:buFont typeface="Arial" panose="020B0604020202020204" pitchFamily="34" charset="0"/>
              <a:buChar char="•"/>
            </a:pPr>
            <a:r>
              <a:rPr lang="en-US" sz="1600" dirty="0"/>
              <a:t>shall be capable to transmit concurrent PPDUs simultaneously to the same non-AP MLD by at least two affiliated EHT APs on at least one pair of links among all the affiliated EHT APs possible pairs of links </a:t>
            </a:r>
          </a:p>
          <a:p>
            <a:pPr marL="1200150" lvl="2">
              <a:buFont typeface="Arial" panose="020B0604020202020204" pitchFamily="34" charset="0"/>
              <a:buChar char="•"/>
            </a:pPr>
            <a:r>
              <a:rPr lang="en-US" sz="1600" dirty="0"/>
              <a:t>shall support </a:t>
            </a:r>
            <a:r>
              <a:rPr lang="en-US" sz="1600" dirty="0" err="1"/>
              <a:t>asynch</a:t>
            </a:r>
            <a:r>
              <a:rPr lang="en-US" sz="1600" dirty="0"/>
              <a:t> channel access across all the affiliated EHT APs links</a:t>
            </a:r>
          </a:p>
          <a:p>
            <a:pPr marL="800100" lvl="1">
              <a:buFont typeface="Arial" panose="020B0604020202020204" pitchFamily="34" charset="0"/>
              <a:buChar char="•"/>
            </a:pPr>
            <a:endParaRPr lang="en-US" sz="1800" dirty="0"/>
          </a:p>
          <a:p>
            <a:pPr marL="800100" lvl="1">
              <a:buFont typeface="Arial" panose="020B0604020202020204" pitchFamily="34" charset="0"/>
              <a:buChar char="•"/>
            </a:pPr>
            <a:endParaRPr lang="en-US" sz="18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51829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An EHT STA that is capable of operating in at least 2 bands (or 2 channels within one band) shall be part of an MLD</a:t>
            </a:r>
          </a:p>
          <a:p>
            <a:pPr lvl="1">
              <a:buFont typeface="Arial" panose="020B0604020202020204" pitchFamily="34" charset="0"/>
              <a:buChar char="•"/>
            </a:pPr>
            <a:endParaRPr lang="en-US" dirty="0"/>
          </a:p>
          <a:p>
            <a:pPr>
              <a:buFont typeface="Arial" panose="020B0604020202020204" pitchFamily="34" charset="0"/>
              <a:buChar char="•"/>
            </a:pPr>
            <a:r>
              <a:rPr lang="en-US" dirty="0"/>
              <a:t>Which option do you prefer:</a:t>
            </a:r>
          </a:p>
          <a:p>
            <a:pPr lvl="1">
              <a:buFont typeface="Arial" panose="020B0604020202020204" pitchFamily="34" charset="0"/>
              <a:buChar char="•"/>
            </a:pPr>
            <a:r>
              <a:rPr lang="en-US" dirty="0"/>
              <a:t>An EHT STA that is capable of operating in at least 2 bands (or 2 channels within one band) shall be capable of being part of an MLD</a:t>
            </a:r>
          </a:p>
          <a:p>
            <a:pPr lvl="1">
              <a:buFont typeface="Arial" panose="020B0604020202020204" pitchFamily="34" charset="0"/>
              <a:buChar char="•"/>
            </a:pPr>
            <a:r>
              <a:rPr lang="en-US" dirty="0"/>
              <a:t>An EHT STA shall be capable of being part of an MLD</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27880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 bis</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If an EHT AP is in the same co-located set as other EHT AP with the same SSID, these EHT APs shall be part of the same AP MLD</a:t>
            </a:r>
          </a:p>
          <a:p>
            <a:pPr lvl="1">
              <a:buFont typeface="Arial" panose="020B0604020202020204" pitchFamily="34" charset="0"/>
              <a:buChar char="•"/>
            </a:pPr>
            <a:endParaRPr lang="en-US" sz="2400" dirty="0"/>
          </a:p>
          <a:p>
            <a:pPr lvl="1">
              <a:buFont typeface="Arial" panose="020B0604020202020204" pitchFamily="34" charset="0"/>
              <a:buChar char="•"/>
            </a:pPr>
            <a:r>
              <a:rPr lang="en-US" sz="2400" dirty="0"/>
              <a:t>This SP does not say the following: this is orthogonal</a:t>
            </a:r>
          </a:p>
          <a:p>
            <a:pPr lvl="2">
              <a:buFont typeface="Arial" panose="020B0604020202020204" pitchFamily="34" charset="0"/>
              <a:buChar char="•"/>
            </a:pPr>
            <a:r>
              <a:rPr lang="en-US" sz="1600" dirty="0"/>
              <a:t>All APs of an AP MLD shall have same SSID</a:t>
            </a:r>
          </a:p>
          <a:p>
            <a:pPr lvl="2">
              <a:buFont typeface="Arial" panose="020B0604020202020204" pitchFamily="34" charset="0"/>
              <a:buChar char="•"/>
            </a:pPr>
            <a:r>
              <a:rPr lang="en-US" sz="1600" dirty="0"/>
              <a:t>If an EHT AP is in the same co-located set as other EHT AP with a different SSID, these EHT APs shall not be part of the same AP MLD</a:t>
            </a:r>
          </a:p>
          <a:p>
            <a:pPr lvl="1">
              <a:buFont typeface="Arial" panose="020B0604020202020204" pitchFamily="34" charset="0"/>
              <a:buChar char="•"/>
            </a:pPr>
            <a:endParaRPr lang="en-US" sz="2400" dirty="0"/>
          </a:p>
        </p:txBody>
      </p:sp>
    </p:spTree>
    <p:extLst>
      <p:ext uri="{BB962C8B-B14F-4D97-AF65-F5344CB8AC3E}">
        <p14:creationId xmlns:p14="http://schemas.microsoft.com/office/powerpoint/2010/main" val="343189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a:xfrm>
            <a:off x="914401" y="687387"/>
            <a:ext cx="10361084" cy="1065213"/>
          </a:xfrm>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support of the following MLO features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 BSS parameter critical update procedure</a:t>
            </a:r>
          </a:p>
          <a:p>
            <a:pPr marL="1200150" lvl="2" indent="-342900">
              <a:buFont typeface="Arial" panose="020B0604020202020204" pitchFamily="34" charset="0"/>
              <a:buChar char="•"/>
            </a:pPr>
            <a:r>
              <a:rPr lang="en-US" dirty="0"/>
              <a:t>Note: the above does not preclude other functionalities being added to the list</a:t>
            </a:r>
          </a:p>
          <a:p>
            <a:pPr marL="1200150" lvl="2" indent="-342900">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13490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41346</TotalTime>
  <Words>1404</Words>
  <Application>Microsoft Office PowerPoint</Application>
  <PresentationFormat>Widescreen</PresentationFormat>
  <Paragraphs>143</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MLO mandatory/optional</vt:lpstr>
      <vt:lpstr>General MLO</vt:lpstr>
      <vt:lpstr>Basic MLO framework</vt:lpstr>
      <vt:lpstr>Straw poll #1</vt:lpstr>
      <vt:lpstr>Straw poll #1 bis</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AP MLD support for operation with multi radio non-AP MLD</vt:lpstr>
      <vt:lpstr>Straw poll #5</vt:lpstr>
      <vt:lpstr>Straw poll #6</vt:lpstr>
      <vt:lpstr>Straw poll #7</vt:lpstr>
      <vt:lpstr>Multi-radio non-AP MLD</vt:lpstr>
      <vt:lpstr>Straw poll #8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474</cp:revision>
  <cp:lastPrinted>1601-01-01T00:00:00Z</cp:lastPrinted>
  <dcterms:created xsi:type="dcterms:W3CDTF">2019-10-14T21:51:06Z</dcterms:created>
  <dcterms:modified xsi:type="dcterms:W3CDTF">2020-11-03T00:37:09Z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63f4bd61-3c07-4bb2-8a0a-964c690dd07c</vt:lpwstr>
  </property>
  <property fmtid="{D5CDD505-2E9C-101B-9397-08002B2CF9AE}" pid="3" name="CTP_TimeStamp">
    <vt:lpwstr>2020-08-21 17:58:21Z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