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60" r:id="rId3"/>
    <p:sldId id="289" r:id="rId4"/>
    <p:sldId id="305" r:id="rId5"/>
    <p:sldId id="306" r:id="rId6"/>
    <p:sldId id="290" r:id="rId7"/>
    <p:sldId id="294" r:id="rId8"/>
    <p:sldId id="295" r:id="rId9"/>
    <p:sldId id="301" r:id="rId10"/>
    <p:sldId id="302" r:id="rId11"/>
    <p:sldId id="291" r:id="rId12"/>
    <p:sldId id="298" r:id="rId13"/>
    <p:sldId id="304" r:id="rId14"/>
    <p:sldId id="293" r:id="rId15"/>
    <p:sldId id="297" r:id="rId16"/>
    <p:sldId id="300" r:id="rId17"/>
    <p:sldId id="292" r:id="rId18"/>
    <p:sldId id="30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5" d="100"/>
          <a:sy n="75" d="100"/>
        </p:scale>
        <p:origin x="74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1887218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148470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6</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8</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10</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14</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58"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be an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support operation with single radio/link non-AP MLD </a:t>
            </a:r>
          </a:p>
          <a:p>
            <a:pPr lvl="1">
              <a:buFont typeface="Arial" panose="020B0604020202020204" pitchFamily="34" charset="0"/>
              <a:buChar char="•"/>
            </a:pPr>
            <a:r>
              <a:rPr lang="en-US" dirty="0"/>
              <a:t>Note: nothing additional needed compared to mandatory basic MLO framework</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one each EHT AP link independently to the transmit/reception status on the other affiliated EHT APs links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one pair of links among all the affiliated EHT APs possible pairs of links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endParaRPr lang="en-US" sz="18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An EHT STA that is capable of operating in at least 2 bands (or 2 channels within one band) shall be part of an MLD</a:t>
            </a:r>
          </a:p>
        </p:txBody>
      </p:sp>
    </p:spTree>
    <p:extLst>
      <p:ext uri="{BB962C8B-B14F-4D97-AF65-F5344CB8AC3E}">
        <p14:creationId xmlns:p14="http://schemas.microsoft.com/office/powerpoint/2010/main" val="327880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 bis</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If an EHT AP is in the same co-located set as other EHT AP with the same SSID, these EHT APs shall be part of the same AP MLD</a:t>
            </a:r>
            <a:endParaRPr lang="en-US" sz="2400" dirty="0"/>
          </a:p>
        </p:txBody>
      </p:sp>
    </p:spTree>
    <p:extLst>
      <p:ext uri="{BB962C8B-B14F-4D97-AF65-F5344CB8AC3E}">
        <p14:creationId xmlns:p14="http://schemas.microsoft.com/office/powerpoint/2010/main" val="3431896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MLO basic framework support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a:t>
            </a:r>
          </a:p>
          <a:p>
            <a:pPr marL="1200150" lvl="2" indent="-342900">
              <a:buFont typeface="Arial" panose="020B0604020202020204" pitchFamily="34" charset="0"/>
              <a:buChar char="•"/>
            </a:pPr>
            <a:r>
              <a:rPr lang="en-US" dirty="0"/>
              <a:t>Note: TSF alignment rules on AP MLD side TBD</a:t>
            </a:r>
          </a:p>
          <a:p>
            <a:pPr marL="1200150" lvl="2" indent="-342900">
              <a:buFont typeface="Arial" panose="020B0604020202020204" pitchFamily="34" charset="0"/>
              <a:buChar char="•"/>
            </a:pPr>
            <a:r>
              <a:rPr lang="en-US" dirty="0"/>
              <a:t>Note: Single radio single band capable STA and AP TBD</a:t>
            </a:r>
          </a:p>
          <a:p>
            <a:pPr marL="1200150" lvl="2" indent="-342900">
              <a:buFont typeface="Arial" panose="020B0604020202020204" pitchFamily="34" charset="0"/>
              <a:buChar char="•"/>
            </a:pPr>
            <a:r>
              <a:rPr lang="en-US" dirty="0"/>
              <a:t>Note: TID-mapping and other link operations (enable/disable/add/remove) are TBD</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134905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40420</TotalTime>
  <Words>1317</Words>
  <Application>Microsoft Office PowerPoint</Application>
  <PresentationFormat>Widescreen</PresentationFormat>
  <Paragraphs>134</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MLO mandatory/optional</vt:lpstr>
      <vt:lpstr>General MLO</vt:lpstr>
      <vt:lpstr>Basic MLO framework</vt:lpstr>
      <vt:lpstr>Straw poll #1</vt:lpstr>
      <vt:lpstr>Straw poll #1 bis</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non-AP MLD</vt:lpstr>
      <vt:lpstr>Straw poll #5</vt:lpstr>
      <vt:lpstr>Straw poll #6</vt:lpstr>
      <vt:lpstr>Straw poll #7</vt:lpstr>
      <vt:lpstr>Multi-radio non-AP MLD</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468</cp:revision>
  <cp:lastPrinted>1601-01-01T00:00:00Z</cp:lastPrinted>
  <dcterms:created xsi:type="dcterms:W3CDTF">2019-10-14T21:51:06Z</dcterms:created>
  <dcterms:modified xsi:type="dcterms:W3CDTF">2020-10-20T19:19:01Z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63f4bd61-3c07-4bb2-8a0a-964c690dd07c</vt:lpwstr>
  </property>
  <property fmtid="{D5CDD505-2E9C-101B-9397-08002B2CF9AE}" pid="3" name="CTP_TimeStamp">
    <vt:lpwstr>2020-08-21 17:58:21Z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