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70" r:id="rId12"/>
    <p:sldId id="334" r:id="rId13"/>
    <p:sldId id="367" r:id="rId14"/>
    <p:sldId id="321" r:id="rId15"/>
    <p:sldId id="369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E13B8-CEF8-4E90-8ABA-C3F52292D987}" v="3" dt="2020-07-14T12:56:48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9" d="100"/>
          <a:sy n="79" d="100"/>
        </p:scale>
        <p:origin x="101" y="2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13BE13B8-CEF8-4E90-8ABA-C3F52292D987}"/>
    <pc:docChg chg="modMainMaster">
      <pc:chgData name="Joseph Levy" userId="3766db8f-7892-44ce-ae9b-8fce39950acf" providerId="ADAL" clId="{13BE13B8-CEF8-4E90-8ABA-C3F52292D987}" dt="2020-07-14T12:51:57.834" v="1" actId="6549"/>
      <pc:docMkLst>
        <pc:docMk/>
      </pc:docMkLst>
      <pc:sldMasterChg chg="modSp mod">
        <pc:chgData name="Joseph Levy" userId="3766db8f-7892-44ce-ae9b-8fce39950acf" providerId="ADAL" clId="{13BE13B8-CEF8-4E90-8ABA-C3F52292D987}" dt="2020-07-14T12:51:57.834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13BE13B8-CEF8-4E90-8ABA-C3F52292D987}" dt="2020-07-14T12:51:57.83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802.11-20/0991r1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31-02-AANI-11-20-0013-03-aani-draft-technical-report-on-interworking-between-3gpp-5g-network-wlan-intel-comments.docx" TargetMode="External"/><Relationship Id="rId2" Type="http://schemas.openxmlformats.org/officeDocument/2006/relationships/hyperlink" Target="https://mentor.ieee.org/802.11/dcn/20/11-20-0013-03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3-AANI-draft-technical-report-on-interworking-between-3gpp-5g-network-wla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31-02-AANI-11-20-0013-03-aani-draft-technical-report-on-interworking-between-3gpp-5g-network-wlan-intel-comment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25-00-AANI-minutes-aani-sc-2020-04-07.docx" TargetMode="External"/><Relationship Id="rId2" Type="http://schemas.openxmlformats.org/officeDocument/2006/relationships/hyperlink" Target="https://mentor.ieee.org/802.11/dcn/20/11-20-0302-00-AANI-aani-january-2020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16-00-AANI-aani-sc-telecon-minutes-06-july-2020.docx" TargetMode="External"/><Relationship Id="rId4" Type="http://schemas.openxmlformats.org/officeDocument/2006/relationships/hyperlink" Target="https://mentor.ieee.org/802.11/dcn/20/11-20-0946-02-AANI-aani-sc-telecon-minutes-23-june-2020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mentor.ieee.org/802.1/docu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45"/>
            <a:ext cx="11201400" cy="540068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Network–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September 2019 more details were provided: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WLAN”,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There was an objection to continuing this work, expressed by an 802.11 voting member.  To which the Chair replied that the work of the AANI SC is contribution driven. 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an updated version of the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 Hyun Seo OH 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  <a:hlinkClick r:id="rId10"/>
              </a:rPr>
              <a:t>11-20/0013r3</a:t>
            </a: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11-20/0013r3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3"/>
              </a:rPr>
              <a:t>11-20/1031r2</a:t>
            </a:r>
            <a:r>
              <a:rPr lang="en-US" sz="3200" dirty="0"/>
              <a:t> </a:t>
            </a:r>
            <a:r>
              <a:rPr lang="en-US" sz="3200" b="0" dirty="0"/>
              <a:t>“11-20-0013-03-AANI-draft-technical-report-on-interworking-between-3gpp-5g-network-wlan-Intel-comments”, Binita Gupta (Intel), Necati Canpolat (Intel), Carlos Cordeiro (Intel) -  </a:t>
            </a:r>
            <a:r>
              <a:rPr lang="en-US" b="0" i="1" dirty="0"/>
              <a:t>Note, document is not in the correct format as there is not title/author page and there is also no abstract.</a:t>
            </a:r>
            <a:r>
              <a:rPr lang="en-US" sz="3200" b="0" dirty="0"/>
              <a:t>   </a:t>
            </a:r>
          </a:p>
          <a:p>
            <a:pPr marL="0" indent="0">
              <a:spcBef>
                <a:spcPts val="200"/>
              </a:spcBef>
              <a:defRPr/>
            </a:pPr>
            <a:endParaRPr lang="en-US" sz="3200" b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3200" dirty="0"/>
              <a:t>Should the AANI SC request an 802.11 WG comment collection on the “Draft technical report on interworking between 3GPP 5G network &amp; WLAN" 11/20/0013R3?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320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00914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 (Announce AANI SC Comment Collection)</a:t>
            </a:r>
          </a:p>
          <a:p>
            <a:r>
              <a:rPr lang="it-IT" altLang="en-US" sz="2000" dirty="0"/>
              <a:t>AANI SC Teleconference Plan:</a:t>
            </a:r>
          </a:p>
          <a:p>
            <a:r>
              <a:rPr lang="it-IT" altLang="en-US" sz="2000" dirty="0"/>
              <a:t>		18 August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Review comments received from the WG comment collection.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Assign comments for resolution. (Comment resolutions may be discussed on the AANI SC reflector)</a:t>
            </a:r>
          </a:p>
          <a:p>
            <a:pPr marL="0" indent="0"/>
            <a:r>
              <a:rPr lang="it-IT" altLang="en-US" sz="2000" dirty="0"/>
              <a:t>	01 September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600" dirty="0"/>
              <a:t>Discuss/agree comment resolution / updated report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pPr marL="57150" indent="0"/>
            <a:r>
              <a:rPr lang="it-IT" altLang="en-US" sz="2000" dirty="0"/>
              <a:t>Note: September Interim Meeting (14-17 September)</a:t>
            </a:r>
            <a:endParaRPr lang="it-IT" altLang="en-US" sz="2000" b="1" dirty="0">
              <a:cs typeface="+mn-cs"/>
            </a:endParaRP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14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0667999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 on imat: Link TBS </a:t>
            </a:r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11-20/0013r3</a:t>
            </a:r>
            <a:r>
              <a:rPr lang="en-US" dirty="0"/>
              <a:t> “Draft technical report on interworking between 3GPP 5G network &amp; WLAN”, Hyun Seo OH (ETRI), et al.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>
                <a:hlinkClick r:id="rId4"/>
              </a:rPr>
              <a:t>11-20/1031r2</a:t>
            </a:r>
            <a:r>
              <a:rPr lang="en-US" sz="1800"/>
              <a:t> </a:t>
            </a:r>
            <a:r>
              <a:rPr lang="en-US" sz="1800" b="0" dirty="0"/>
              <a:t>“11-20-0013-03-AANI-draft-technical-report-on-interworking-between-3gpp-5g-network-wlan-Intel-comments”, Binita Gupta (Intel), Necati Canpolat (Intel), Carlos Cordeiro (Intel)</a:t>
            </a:r>
            <a:endParaRPr lang="en-US" dirty="0"/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collection/way forward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altLang="en-US" dirty="0"/>
              <a:t>Minutes from the January 2020 </a:t>
            </a:r>
            <a:r>
              <a:rPr lang="en-US" dirty="0"/>
              <a:t>Meeting in </a:t>
            </a:r>
            <a:r>
              <a:rPr lang="en-GB" dirty="0"/>
              <a:t>Irvine, California, USA 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11-20/0302r0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Teleconferences):</a:t>
            </a:r>
          </a:p>
          <a:p>
            <a:r>
              <a:rPr lang="en-US" altLang="en-US" dirty="0"/>
              <a:t>	07 May 2020 Teleconference: </a:t>
            </a:r>
            <a:r>
              <a:rPr lang="en-US" altLang="en-US" dirty="0">
                <a:hlinkClick r:id="rId3"/>
              </a:rPr>
              <a:t>11-20/0625r0</a:t>
            </a:r>
            <a:endParaRPr lang="en-US" altLang="en-US" dirty="0"/>
          </a:p>
          <a:p>
            <a:r>
              <a:rPr lang="en-US" altLang="en-US" dirty="0"/>
              <a:t>	23 June 2020 Teleconference: </a:t>
            </a:r>
            <a:r>
              <a:rPr lang="en-US" altLang="en-US" dirty="0">
                <a:hlinkClick r:id="rId4"/>
              </a:rPr>
              <a:t>11-20/0946r2</a:t>
            </a:r>
            <a:endParaRPr lang="en-US" altLang="en-US" dirty="0"/>
          </a:p>
          <a:p>
            <a:r>
              <a:rPr lang="en-US" altLang="en-US" dirty="0"/>
              <a:t>	06 July 2020 Teleconference: </a:t>
            </a:r>
            <a:r>
              <a:rPr lang="en-US" altLang="en-US" dirty="0">
                <a:hlinkClick r:id="rId5"/>
              </a:rPr>
              <a:t>11-20/1016r0</a:t>
            </a:r>
            <a:r>
              <a:rPr lang="en-US" altLang="en-US" dirty="0"/>
              <a:t>   </a:t>
            </a:r>
          </a:p>
          <a:p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46113"/>
            <a:ext cx="10361084" cy="496887"/>
          </a:xfrm>
        </p:spPr>
        <p:txBody>
          <a:bodyPr/>
          <a:lstStyle/>
          <a:p>
            <a:r>
              <a:rPr lang="en-US" altLang="en-US" sz="2800" dirty="0"/>
              <a:t>Nendica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3" y="1599407"/>
            <a:ext cx="10959557" cy="220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Nendica documents available at: </a:t>
            </a:r>
            <a:r>
              <a:rPr lang="en-US" b="0" dirty="0">
                <a:hlinkClick r:id="rId2"/>
              </a:rPr>
              <a:t>https://mentor.ieee.org/802.1/documents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meeting information available at:  </a:t>
            </a:r>
            <a:r>
              <a:rPr lang="en-US" b="0" dirty="0">
                <a:hlinkClick r:id="rId3"/>
              </a:rPr>
              <a:t>https://1.ieee802.org/802-nendica/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Upcoming meetings: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16, 9:00am - 802 Nendica - DCN+SFI </a:t>
            </a:r>
            <a:br>
              <a:rPr lang="en-US" sz="2000" b="0" dirty="0"/>
            </a:br>
            <a:r>
              <a:rPr lang="en-US" sz="2000" b="0" i="1" dirty="0"/>
              <a:t>(note this meeting is in conflict with the 802.11 closing plenary)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23, 9:00am - 802 Nendica - DCN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July 30, 9:00am - 802 Nendica - SFI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Thursday, August 6, 9:00am - 802 Nendica – DCN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Update: no update provided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02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36302</TotalTime>
  <Words>1605</Words>
  <Application>Microsoft Office PowerPoint</Application>
  <PresentationFormat>Widescreen</PresentationFormat>
  <Paragraphs>188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Approval of Minutes</vt:lpstr>
      <vt:lpstr>Nendica Reminder</vt:lpstr>
      <vt:lpstr>Status on the Proposal on Interworking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408</cp:revision>
  <cp:lastPrinted>1601-01-01T00:00:00Z</cp:lastPrinted>
  <dcterms:created xsi:type="dcterms:W3CDTF">2017-06-02T20:57:23Z</dcterms:created>
  <dcterms:modified xsi:type="dcterms:W3CDTF">2020-07-14T12:56:56Z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