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92" r:id="rId3"/>
    <p:sldId id="359" r:id="rId4"/>
    <p:sldId id="323" r:id="rId5"/>
    <p:sldId id="356" r:id="rId6"/>
    <p:sldId id="357" r:id="rId7"/>
    <p:sldId id="347" r:id="rId8"/>
    <p:sldId id="358" r:id="rId9"/>
    <p:sldId id="345" r:id="rId10"/>
    <p:sldId id="352" r:id="rId11"/>
    <p:sldId id="360" r:id="rId12"/>
    <p:sldId id="361" r:id="rId13"/>
    <p:sldId id="362" r:id="rId14"/>
    <p:sldId id="363" r:id="rId15"/>
    <p:sldId id="342" r:id="rId16"/>
    <p:sldId id="348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9548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June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5" y="6475413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802.11-20/0959r0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June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Thoughts on U-SIG Contents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2020-06-25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9098426"/>
              </p:ext>
            </p:extLst>
          </p:nvPr>
        </p:nvGraphicFramePr>
        <p:xfrm>
          <a:off x="522289" y="2751138"/>
          <a:ext cx="8403792" cy="390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" name="Document" r:id="rId4" imgW="9545541" imgH="4416833" progId="Word.Document.8">
                  <p:embed/>
                </p:oleObj>
              </mc:Choice>
              <mc:Fallback>
                <p:oleObj name="Document" r:id="rId4" imgW="9545541" imgH="441683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9" y="2751138"/>
                        <a:ext cx="8403792" cy="3906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</a:t>
            </a:r>
            <a:r>
              <a:rPr lang="en-US" dirty="0" smtClean="0"/>
              <a:t>to modify SFD text as follows?</a:t>
            </a:r>
          </a:p>
          <a:p>
            <a:pPr lvl="1"/>
            <a:r>
              <a:rPr lang="en-US" dirty="0"/>
              <a:t>The U-SIG field includes the following bits in Version-independent bits portion:</a:t>
            </a:r>
          </a:p>
          <a:p>
            <a:pPr lvl="2"/>
            <a:r>
              <a:rPr lang="en-US" dirty="0"/>
              <a:t>BSS color, number of bits </a:t>
            </a:r>
            <a:r>
              <a:rPr lang="en-US" strike="sngStrike" dirty="0" smtClean="0"/>
              <a:t>TBD</a:t>
            </a:r>
            <a:r>
              <a:rPr lang="en-US" dirty="0" smtClean="0"/>
              <a:t> </a:t>
            </a:r>
            <a:r>
              <a:rPr lang="en-US" u="sng" dirty="0" smtClean="0"/>
              <a:t>6 bits</a:t>
            </a:r>
            <a:r>
              <a:rPr lang="en-US" dirty="0" smtClean="0"/>
              <a:t>.</a:t>
            </a:r>
            <a:endParaRPr lang="en-US" dirty="0"/>
          </a:p>
          <a:p>
            <a:pPr lvl="2"/>
            <a:r>
              <a:rPr lang="en-US" dirty="0"/>
              <a:t>TXOP duration, number of bits </a:t>
            </a:r>
            <a:r>
              <a:rPr lang="en-US" strike="sngStrike" dirty="0" smtClean="0"/>
              <a:t>TBD</a:t>
            </a:r>
            <a:r>
              <a:rPr lang="en-US" dirty="0" smtClean="0"/>
              <a:t> </a:t>
            </a:r>
            <a:r>
              <a:rPr lang="en-US" u="sng" dirty="0" smtClean="0"/>
              <a:t>7 bits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June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5526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</a:t>
            </a:r>
            <a:r>
              <a:rPr lang="en-US" dirty="0" smtClean="0"/>
              <a:t>to modify SFD text as follows?</a:t>
            </a:r>
          </a:p>
          <a:p>
            <a:pPr lvl="1"/>
            <a:r>
              <a:rPr lang="en-US" dirty="0"/>
              <a:t>The U-SIG shall contain Bandwidth Information, carried as a version independent field.</a:t>
            </a:r>
          </a:p>
          <a:p>
            <a:pPr lvl="2"/>
            <a:r>
              <a:rPr lang="en-US" strike="sngStrike" dirty="0"/>
              <a:t>This field may also convey some puncturing information.</a:t>
            </a:r>
          </a:p>
          <a:p>
            <a:pPr lvl="2"/>
            <a:r>
              <a:rPr lang="en-US" dirty="0"/>
              <a:t>Number of bits for this field is </a:t>
            </a:r>
            <a:r>
              <a:rPr lang="en-US" strike="sngStrike" dirty="0" smtClean="0"/>
              <a:t>TBD</a:t>
            </a:r>
            <a:r>
              <a:rPr lang="en-US" dirty="0" smtClean="0"/>
              <a:t> </a:t>
            </a:r>
            <a:r>
              <a:rPr lang="en-US" u="sng" dirty="0" smtClean="0"/>
              <a:t>3bits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June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8646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</a:t>
            </a:r>
            <a:r>
              <a:rPr lang="en-US" dirty="0" smtClean="0"/>
              <a:t>to modify SFD text as follows?</a:t>
            </a:r>
          </a:p>
          <a:p>
            <a:pPr lvl="1"/>
            <a:r>
              <a:rPr lang="en-US" dirty="0"/>
              <a:t>The U-SIG shall contain a PPDU type field, carried as a version dependent field.</a:t>
            </a:r>
          </a:p>
          <a:p>
            <a:pPr lvl="2"/>
            <a:r>
              <a:rPr lang="en-US" dirty="0"/>
              <a:t>Number of bits for this field is </a:t>
            </a:r>
            <a:r>
              <a:rPr lang="en-US" strike="sngStrike" dirty="0" smtClean="0"/>
              <a:t>TBD</a:t>
            </a:r>
            <a:r>
              <a:rPr lang="en-US" dirty="0" smtClean="0"/>
              <a:t> </a:t>
            </a:r>
            <a:r>
              <a:rPr lang="en-US" u="sng" dirty="0" smtClean="0"/>
              <a:t>1</a:t>
            </a:r>
            <a:r>
              <a:rPr lang="en-US" dirty="0" smtClean="0"/>
              <a:t> bit.</a:t>
            </a:r>
          </a:p>
          <a:p>
            <a:pPr lvl="2"/>
            <a:r>
              <a:rPr lang="en-US" u="sng" dirty="0" smtClean="0"/>
              <a:t>One </a:t>
            </a:r>
            <a:r>
              <a:rPr lang="en-US" u="sng" dirty="0"/>
              <a:t>bit reserved </a:t>
            </a:r>
            <a:r>
              <a:rPr lang="en-US" u="sng" dirty="0" smtClean="0"/>
              <a:t>field right after </a:t>
            </a:r>
            <a:r>
              <a:rPr lang="en-US" u="sng" dirty="0"/>
              <a:t>PPDU </a:t>
            </a:r>
            <a:r>
              <a:rPr lang="en-US" u="sng" dirty="0" smtClean="0"/>
              <a:t>type.</a:t>
            </a:r>
            <a:r>
              <a:rPr lang="en-US" i="1" u="sng" dirty="0" smtClean="0"/>
              <a:t> </a:t>
            </a:r>
            <a:endParaRPr lang="en-US" i="1" u="sng" dirty="0"/>
          </a:p>
          <a:p>
            <a:pPr lvl="2"/>
            <a:r>
              <a:rPr lang="en-US" u="sng" dirty="0" smtClean="0"/>
              <a:t>Note: the one bit reserved field may be used as PPDU type if 802.11be supports more than 2 PPDU types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June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552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Do you support to modify SFD text as follows?</a:t>
            </a:r>
          </a:p>
          <a:p>
            <a:pPr lvl="1"/>
            <a:r>
              <a:rPr lang="en-US" dirty="0"/>
              <a:t>The format of the </a:t>
            </a:r>
            <a:r>
              <a:rPr lang="en-US" dirty="0" smtClean="0"/>
              <a:t>EHT MU </a:t>
            </a:r>
            <a:r>
              <a:rPr lang="en-US" dirty="0"/>
              <a:t>PPDU </a:t>
            </a:r>
            <a:r>
              <a:rPr lang="en-US" strike="sngStrike" dirty="0" smtClean="0"/>
              <a:t>A </a:t>
            </a:r>
            <a:r>
              <a:rPr lang="en-US" strike="sngStrike" dirty="0"/>
              <a:t>PPDU that is sent to multiple user </a:t>
            </a:r>
            <a:r>
              <a:rPr lang="en-US" dirty="0"/>
              <a:t>is configured as </a:t>
            </a:r>
            <a:r>
              <a:rPr lang="en-US" dirty="0" smtClean="0"/>
              <a:t>follow:</a:t>
            </a:r>
            <a:endParaRPr lang="en-US" dirty="0"/>
          </a:p>
          <a:p>
            <a:pPr lvl="2"/>
            <a:r>
              <a:rPr lang="en-US" dirty="0" smtClean="0"/>
              <a:t>L-STF</a:t>
            </a:r>
            <a:r>
              <a:rPr lang="en-US" dirty="0"/>
              <a:t>, L-LTF, L-SIG, RL-SIG, U-SIG, EHT-SIG, EHT-STF, EHT-LTF, </a:t>
            </a:r>
            <a:r>
              <a:rPr lang="en-US" dirty="0" smtClean="0"/>
              <a:t>DATA</a:t>
            </a:r>
            <a:r>
              <a:rPr lang="en-US" u="sng" dirty="0" smtClean="0"/>
              <a:t>, PE</a:t>
            </a:r>
            <a:endParaRPr lang="en-US" u="sng" dirty="0"/>
          </a:p>
          <a:p>
            <a:pPr lvl="2"/>
            <a:r>
              <a:rPr lang="en-US" dirty="0" smtClean="0"/>
              <a:t>Additional </a:t>
            </a:r>
            <a:r>
              <a:rPr lang="en-US" dirty="0"/>
              <a:t>fields are TBD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u="sng" dirty="0" smtClean="0"/>
          </a:p>
          <a:p>
            <a:pPr lvl="2"/>
            <a:r>
              <a:rPr lang="en-US" u="sng" dirty="0" smtClean="0"/>
              <a:t>Note: This </a:t>
            </a:r>
            <a:r>
              <a:rPr lang="en-US" u="sng" dirty="0"/>
              <a:t>PPDU format is used for </a:t>
            </a:r>
            <a:r>
              <a:rPr lang="en-US" u="sng" dirty="0"/>
              <a:t>802.11be PPDU transmitted to a single </a:t>
            </a:r>
            <a:r>
              <a:rPr lang="en-US" u="sng" dirty="0" smtClean="0"/>
              <a:t>user or multiple users. There </a:t>
            </a:r>
            <a:r>
              <a:rPr lang="en-US" u="sng" dirty="0"/>
              <a:t>is no EHT SU </a:t>
            </a:r>
            <a:r>
              <a:rPr lang="en-US" u="sng" dirty="0" smtClean="0"/>
              <a:t>PPDU.</a:t>
            </a:r>
          </a:p>
          <a:p>
            <a:pPr lvl="2"/>
            <a:r>
              <a:rPr lang="en-US" u="sng" dirty="0" smtClean="0"/>
              <a:t>There are two modes in the EHT MU PPDU.</a:t>
            </a:r>
          </a:p>
          <a:p>
            <a:pPr lvl="3"/>
            <a:r>
              <a:rPr lang="en-US" u="sng" dirty="0" smtClean="0"/>
              <a:t>Compressed </a:t>
            </a:r>
            <a:r>
              <a:rPr lang="en-US" u="sng" dirty="0"/>
              <a:t>mode:</a:t>
            </a:r>
          </a:p>
          <a:p>
            <a:pPr lvl="4"/>
            <a:r>
              <a:rPr lang="en-US" u="sng" dirty="0"/>
              <a:t>Non-OFDMA</a:t>
            </a:r>
          </a:p>
          <a:p>
            <a:pPr lvl="4"/>
            <a:r>
              <a:rPr lang="en-US" u="sng" dirty="0"/>
              <a:t>No RU Allocation subfield in the Common field of the </a:t>
            </a:r>
            <a:r>
              <a:rPr lang="en-US" u="sng" dirty="0" smtClean="0"/>
              <a:t>EHT-SIG.</a:t>
            </a:r>
            <a:endParaRPr lang="en-US" u="sng" dirty="0"/>
          </a:p>
          <a:p>
            <a:pPr lvl="3"/>
            <a:r>
              <a:rPr lang="en-US" u="sng" dirty="0"/>
              <a:t>Non-compressed mode:</a:t>
            </a:r>
          </a:p>
          <a:p>
            <a:pPr lvl="4"/>
            <a:r>
              <a:rPr lang="en-US" u="sng" dirty="0"/>
              <a:t>OFDMA</a:t>
            </a:r>
          </a:p>
          <a:p>
            <a:pPr lvl="4"/>
            <a:r>
              <a:rPr lang="en-US" u="sng" dirty="0"/>
              <a:t>RU Allocation subfield(s) in the Common field of the </a:t>
            </a:r>
            <a:r>
              <a:rPr lang="en-US" u="sng" dirty="0" smtClean="0"/>
              <a:t>EHT-SIG.</a:t>
            </a:r>
            <a:endParaRPr lang="en-US" u="sng" dirty="0"/>
          </a:p>
          <a:p>
            <a:pPr lvl="2"/>
            <a:endParaRPr lang="en-US" u="sng" dirty="0" smtClean="0"/>
          </a:p>
          <a:p>
            <a:pPr lvl="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June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93823"/>
            <a:ext cx="9144000" cy="844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53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to modify SFD text as follows?</a:t>
            </a:r>
          </a:p>
          <a:p>
            <a:pPr lvl="1"/>
            <a:r>
              <a:rPr lang="en-US" u="sng" dirty="0"/>
              <a:t>The format of the </a:t>
            </a:r>
            <a:r>
              <a:rPr lang="en-US" dirty="0" smtClean="0"/>
              <a:t>EHT TB PPDU </a:t>
            </a:r>
            <a:r>
              <a:rPr lang="en-US" dirty="0"/>
              <a:t>is </a:t>
            </a:r>
            <a:r>
              <a:rPr lang="en-US" dirty="0" smtClean="0"/>
              <a:t>configured as follow:</a:t>
            </a:r>
            <a:endParaRPr lang="en-US" dirty="0"/>
          </a:p>
          <a:p>
            <a:pPr lvl="2"/>
            <a:r>
              <a:rPr lang="en-US" dirty="0" smtClean="0"/>
              <a:t>L-STF</a:t>
            </a:r>
            <a:r>
              <a:rPr lang="en-US" dirty="0"/>
              <a:t>, L-LTF, L-SIG, RL-SIG, U-SIG, EHT-SIG, EHT-STF, EHT-LTF, </a:t>
            </a:r>
            <a:r>
              <a:rPr lang="en-US" dirty="0" smtClean="0"/>
              <a:t>DATA</a:t>
            </a:r>
            <a:r>
              <a:rPr lang="en-US" u="sng" dirty="0" smtClean="0"/>
              <a:t>, PE</a:t>
            </a:r>
            <a:endParaRPr lang="en-US" u="sng" dirty="0"/>
          </a:p>
          <a:p>
            <a:pPr lvl="2"/>
            <a:r>
              <a:rPr lang="en-US" dirty="0" smtClean="0"/>
              <a:t>Additional </a:t>
            </a:r>
            <a:r>
              <a:rPr lang="en-US" dirty="0"/>
              <a:t>fields are TBD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r>
              <a:rPr lang="en-US" u="sng" dirty="0" smtClean="0"/>
              <a:t>Note: </a:t>
            </a:r>
            <a:r>
              <a:rPr lang="en-US" u="sng" dirty="0"/>
              <a:t>This format is used for a transmission that is a response to a triggering frame from an AP. </a:t>
            </a:r>
            <a:endParaRPr lang="en-US" u="sng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June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252" y="3632300"/>
            <a:ext cx="8795495" cy="86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07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[1] </a:t>
            </a:r>
            <a:r>
              <a:rPr lang="en-US" dirty="0"/>
              <a:t>11-20/566r30, “Compendium of straw polls and potential changes to the Specification Framework Document”</a:t>
            </a:r>
          </a:p>
          <a:p>
            <a:pPr marL="0" indent="0">
              <a:buNone/>
            </a:pPr>
            <a:r>
              <a:rPr lang="en-US" dirty="0" smtClean="0"/>
              <a:t>[2] 11-</a:t>
            </a:r>
            <a:r>
              <a:rPr lang="en-GB" dirty="0" smtClean="0"/>
              <a:t>20/0693r1, “Aggregated </a:t>
            </a:r>
            <a:r>
              <a:rPr lang="en-GB" dirty="0"/>
              <a:t>PPDU for Large </a:t>
            </a:r>
            <a:r>
              <a:rPr lang="en-GB" dirty="0" smtClean="0"/>
              <a:t>BW”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[3] 11-20/0674r1, “</a:t>
            </a:r>
            <a:r>
              <a:rPr lang="en-US" dirty="0"/>
              <a:t>Forward Compatible </a:t>
            </a:r>
            <a:r>
              <a:rPr lang="en-US" dirty="0" smtClean="0"/>
              <a:t>OFDMA”</a:t>
            </a:r>
          </a:p>
          <a:p>
            <a:pPr marL="0" indent="0">
              <a:buNone/>
            </a:pPr>
            <a:r>
              <a:rPr lang="en-US" dirty="0" smtClean="0"/>
              <a:t>[4] 11-20/0605r0, “</a:t>
            </a:r>
            <a:r>
              <a:rPr lang="en-US" dirty="0"/>
              <a:t>Further Discussions on Efficient EHT </a:t>
            </a:r>
            <a:r>
              <a:rPr lang="en-US" dirty="0" smtClean="0"/>
              <a:t>Preamble”</a:t>
            </a:r>
          </a:p>
          <a:p>
            <a:pPr marL="0" indent="0">
              <a:buNone/>
            </a:pPr>
            <a:r>
              <a:rPr lang="en-US" dirty="0" smtClean="0"/>
              <a:t>[5] 11-</a:t>
            </a:r>
            <a:r>
              <a:rPr lang="en-GB" dirty="0" smtClean="0"/>
              <a:t>20/0545r1, “Multi-segment </a:t>
            </a:r>
            <a:r>
              <a:rPr lang="en-GB" dirty="0"/>
              <a:t>EHT-SIG design </a:t>
            </a:r>
            <a:r>
              <a:rPr lang="en-GB" dirty="0" smtClean="0"/>
              <a:t>discussion”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76837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Example of </a:t>
            </a:r>
            <a:r>
              <a:rPr lang="en-US" dirty="0" smtClean="0"/>
              <a:t>U-SIG </a:t>
            </a:r>
            <a:r>
              <a:rPr lang="en-US" dirty="0" smtClean="0"/>
              <a:t>Contents in MU PPDU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June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795034"/>
              </p:ext>
            </p:extLst>
          </p:nvPr>
        </p:nvGraphicFramePr>
        <p:xfrm>
          <a:off x="523875" y="1295400"/>
          <a:ext cx="8010525" cy="5440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19401"/>
                <a:gridCol w="1447800"/>
                <a:gridCol w="374332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Field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Number of Bits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Note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PHY version identifier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3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UL/DL</a:t>
                      </a:r>
                      <a:r>
                        <a:rPr lang="en-US" sz="1050" baseline="0" dirty="0" smtClean="0"/>
                        <a:t> flag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BSS color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[6]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TXOP duration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[7]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Bandwidth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[3]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/>
                        <a:t>Puncturing Channel Information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[3-4]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PPDU Type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[1]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Reserved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[1]</a:t>
                      </a:r>
                      <a:endParaRPr lang="en-US" sz="105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EHT-SIG MCS [+ DCM] 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[3]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Merge</a:t>
                      </a:r>
                      <a:r>
                        <a:rPr lang="en-US" sz="1050" baseline="0" dirty="0" smtClean="0"/>
                        <a:t> EHT-SIG MCS and EHT-SIG DCM (if supported)</a:t>
                      </a:r>
                      <a:endParaRPr lang="en-US" sz="105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Number Of EHE-SIG Symbols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[4]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GI+HE-LTF</a:t>
                      </a:r>
                      <a:r>
                        <a:rPr lang="en-US" sz="1050" baseline="0" dirty="0" smtClean="0"/>
                        <a:t> Size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[2]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Number of HE-LTF Symbols</a:t>
                      </a:r>
                      <a:r>
                        <a:rPr lang="en-US" sz="1050" baseline="0" dirty="0" smtClean="0"/>
                        <a:t> [</a:t>
                      </a:r>
                      <a:r>
                        <a:rPr lang="en-US" sz="1050" dirty="0" smtClean="0"/>
                        <a:t>And </a:t>
                      </a:r>
                      <a:r>
                        <a:rPr lang="en-US" sz="1050" dirty="0" err="1" smtClean="0"/>
                        <a:t>Midamble</a:t>
                      </a:r>
                      <a:r>
                        <a:rPr lang="en-US" sz="1050" dirty="0" smtClean="0"/>
                        <a:t> Periodicity]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[3]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1/2/4/6/8/12/16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1/2/4</a:t>
                      </a:r>
                      <a:r>
                        <a:rPr lang="en-US" sz="1050" baseline="0" dirty="0" smtClean="0"/>
                        <a:t> with </a:t>
                      </a:r>
                      <a:r>
                        <a:rPr lang="en-US" sz="1050" baseline="0" dirty="0" err="1" smtClean="0"/>
                        <a:t>Midamble</a:t>
                      </a:r>
                      <a:r>
                        <a:rPr lang="en-US" sz="1050" baseline="0" dirty="0" smtClean="0"/>
                        <a:t> two options (if </a:t>
                      </a:r>
                      <a:r>
                        <a:rPr lang="en-US" sz="1050" baseline="0" dirty="0" err="1" smtClean="0"/>
                        <a:t>Midamble</a:t>
                      </a:r>
                      <a:r>
                        <a:rPr lang="en-US" sz="1050" baseline="0" dirty="0" smtClean="0"/>
                        <a:t> is supported)</a:t>
                      </a:r>
                      <a:endParaRPr lang="en-US" sz="105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Pre-FEC Padding Factor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[2]</a:t>
                      </a:r>
                      <a:endParaRPr lang="en-US" sz="105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PE </a:t>
                      </a:r>
                      <a:r>
                        <a:rPr lang="en-US" sz="1050" dirty="0" err="1" smtClean="0"/>
                        <a:t>Disambiguity</a:t>
                      </a:r>
                      <a:r>
                        <a:rPr lang="en-US" sz="1050" dirty="0" smtClean="0"/>
                        <a:t> 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[1]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LDPC Extra Symbol Segment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[1]</a:t>
                      </a:r>
                      <a:endParaRPr lang="en-US" sz="105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 smtClean="0">
                          <a:solidFill>
                            <a:srgbClr val="FF0000"/>
                          </a:solidFill>
                        </a:rPr>
                        <a:t>[Doppler]</a:t>
                      </a:r>
                      <a:endParaRPr 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[1]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If </a:t>
                      </a:r>
                      <a:r>
                        <a:rPr lang="en-US" sz="1050" baseline="0" dirty="0" smtClean="0">
                          <a:solidFill>
                            <a:srgbClr val="FF0000"/>
                          </a:solidFill>
                        </a:rPr>
                        <a:t>supported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[STBC]</a:t>
                      </a:r>
                      <a:endParaRPr 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[1]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If supported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[Spatial Reuse]</a:t>
                      </a:r>
                      <a:endParaRPr 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[4]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If</a:t>
                      </a:r>
                      <a:r>
                        <a:rPr lang="en-US" sz="1050" baseline="0" dirty="0" smtClean="0">
                          <a:solidFill>
                            <a:srgbClr val="FF0000"/>
                          </a:solidFill>
                        </a:rPr>
                        <a:t> supported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CRC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4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Tail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102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Followings </a:t>
            </a:r>
            <a:r>
              <a:rPr lang="en-GB" dirty="0" smtClean="0"/>
              <a:t>are agreed to be included </a:t>
            </a:r>
            <a:r>
              <a:rPr lang="en-GB" dirty="0" smtClean="0"/>
              <a:t>[1]</a:t>
            </a:r>
            <a:endParaRPr lang="en-GB" dirty="0" smtClean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</a:t>
            </a:r>
            <a:r>
              <a:rPr lang="en-GB" dirty="0"/>
              <a:t>U-SIG </a:t>
            </a:r>
            <a:endParaRPr lang="en-GB" dirty="0" smtClean="0"/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PHY </a:t>
            </a:r>
            <a:r>
              <a:rPr lang="en-GB" dirty="0" smtClean="0"/>
              <a:t>version identifier: 3 bits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UL/DL flag: 1 bit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BSS color: TBD bits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TXOP duration: TBD bits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Bandwidth: TBD bits. </a:t>
            </a:r>
            <a:r>
              <a:rPr lang="en-GB" strike="sngStrike" dirty="0" smtClean="0"/>
              <a:t>This field may also convey some puncturing information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Puncturing Channel Information: TBD bits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PPDU Type: TBD bits</a:t>
            </a:r>
            <a:endParaRPr lang="en-GB" dirty="0" smtClean="0"/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EHT-SIG MCS (for multiple users)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Number of EHT-SIG </a:t>
            </a:r>
            <a:r>
              <a:rPr lang="en-GB" dirty="0"/>
              <a:t>Symbols </a:t>
            </a:r>
            <a:r>
              <a:rPr lang="en-GB" strike="sngStrike" dirty="0"/>
              <a:t>(for multiple users</a:t>
            </a:r>
            <a:r>
              <a:rPr lang="en-GB" strike="sngStrike" dirty="0" smtClean="0"/>
              <a:t>)</a:t>
            </a:r>
          </a:p>
          <a:p>
            <a:pPr lvl="2" algn="just"/>
            <a:r>
              <a:rPr lang="en-US" altLang="zh-CN" dirty="0" smtClean="0"/>
              <a:t>GI+EHT-LTF </a:t>
            </a:r>
            <a:r>
              <a:rPr lang="en-US" altLang="zh-CN" dirty="0"/>
              <a:t>Size</a:t>
            </a:r>
          </a:p>
          <a:p>
            <a:pPr lvl="2" algn="just"/>
            <a:r>
              <a:rPr lang="en-US" altLang="zh-CN" dirty="0"/>
              <a:t>Number of EHT-LTF symbols</a:t>
            </a:r>
          </a:p>
          <a:p>
            <a:pPr lvl="2" algn="just"/>
            <a:r>
              <a:rPr lang="en-US" altLang="zh-CN" dirty="0"/>
              <a:t>PE related </a:t>
            </a:r>
            <a:r>
              <a:rPr lang="en-US" altLang="zh-CN" dirty="0" smtClean="0"/>
              <a:t>parameters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June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380590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BSS </a:t>
            </a:r>
            <a:r>
              <a:rPr lang="en-GB" dirty="0" smtClean="0"/>
              <a:t>Color and TXOP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there is no request from MAC, let’s keep same number of bits as 802.11ax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i="1" dirty="0"/>
              <a:t>Proposal: </a:t>
            </a:r>
            <a:r>
              <a:rPr lang="en-GB" i="1" dirty="0" smtClean="0"/>
              <a:t>BSS Color 6bits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i="1" dirty="0" smtClean="0"/>
              <a:t>Proposal: TXOP 7bits</a:t>
            </a:r>
            <a:endParaRPr lang="en-GB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June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12813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Bandwidth </a:t>
            </a:r>
            <a:r>
              <a:rPr lang="en-US" dirty="0" smtClean="0"/>
              <a:t>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Bandwidth field conveys PPDU BW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20/40/80/160 or 80+80/240 or 160+80/320 or 160+160 MHz: </a:t>
            </a:r>
            <a:r>
              <a:rPr lang="en-GB" dirty="0" smtClean="0"/>
              <a:t>total 6 cases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case of 240 or 160+80MHz, there is discussion whether it is from 320MHz channelization and puncturing one of 80MHz or from 240MHz channelization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any case, we believe 3bit PPDU BW </a:t>
            </a:r>
            <a:r>
              <a:rPr lang="en-GB" dirty="0" smtClean="0"/>
              <a:t>should be enough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At least 2 reserved. 320MHz is already wide enough before it belongs to UWB regulation (≥ 500MHz)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If 240MHz is from 320MHz channelization with puncturing, then we can delete 240/160+80 from the entry of BW while use 320MHz and puncturing info (like other puncturing case)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i="1" dirty="0" smtClean="0"/>
              <a:t>Proposal: BW 3bits</a:t>
            </a:r>
            <a:endParaRPr lang="en-GB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June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81010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PPDU Type Field (</a:t>
            </a:r>
            <a:r>
              <a:rPr lang="en-US" dirty="0" smtClean="0"/>
              <a:t>1/4)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kinds of PPDU type to support in 11be?</a:t>
            </a:r>
          </a:p>
          <a:p>
            <a:pPr lvl="1"/>
            <a:r>
              <a:rPr lang="en-US" dirty="0"/>
              <a:t>TB, SU, MU, and potentially ER-SU</a:t>
            </a:r>
          </a:p>
          <a:p>
            <a:pPr lvl="1"/>
            <a:r>
              <a:rPr lang="en-US" dirty="0"/>
              <a:t>Don’t need a separate PPDU Type code for ER-SU in U-SIG</a:t>
            </a:r>
          </a:p>
          <a:p>
            <a:pPr lvl="2"/>
            <a:r>
              <a:rPr lang="en-US" dirty="0"/>
              <a:t>Can be distinguished by similar mechanism as in 11ax </a:t>
            </a:r>
          </a:p>
          <a:p>
            <a:pPr lvl="2"/>
            <a:r>
              <a:rPr lang="en-US" dirty="0"/>
              <a:t>Supporting ER-SU is TBD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June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81950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PPDU Type Field </a:t>
            </a:r>
            <a:r>
              <a:rPr lang="en-US" dirty="0" smtClean="0"/>
              <a:t>(2/4)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Separate SU and MU vs. merging SU PPDU in MU compressed </a:t>
            </a:r>
          </a:p>
          <a:p>
            <a:pPr lvl="1"/>
            <a:r>
              <a:rPr lang="en-US" dirty="0"/>
              <a:t>In aggregated PPDU or multi-segment EHT SIG [2] [3] [4], number of EHT-SIG symbols, GI+EHT-LTF Size, number of EHT-LTF symbols shall be same [5]</a:t>
            </a:r>
          </a:p>
          <a:p>
            <a:pPr lvl="1"/>
            <a:r>
              <a:rPr lang="en-US" dirty="0" smtClean="0"/>
              <a:t>From </a:t>
            </a:r>
            <a:r>
              <a:rPr lang="en-US" dirty="0"/>
              <a:t>this point of view, now followings are agreed to be included in U-SIG (even for </a:t>
            </a:r>
            <a:r>
              <a:rPr lang="en-US" dirty="0" smtClean="0"/>
              <a:t>PPDU transmitted </a:t>
            </a:r>
            <a:r>
              <a:rPr lang="en-US" dirty="0"/>
              <a:t>to </a:t>
            </a:r>
            <a:r>
              <a:rPr lang="en-US" dirty="0" smtClean="0"/>
              <a:t>a single </a:t>
            </a:r>
            <a:r>
              <a:rPr lang="en-US" dirty="0"/>
              <a:t>user)</a:t>
            </a:r>
          </a:p>
          <a:p>
            <a:pPr lvl="2"/>
            <a:r>
              <a:rPr lang="en-US" dirty="0"/>
              <a:t>Number of EHT-SIG </a:t>
            </a:r>
            <a:r>
              <a:rPr lang="en-US" dirty="0" smtClean="0"/>
              <a:t>Symbols, GI+EHT-LTF Size, Number </a:t>
            </a:r>
            <a:r>
              <a:rPr lang="en-US" dirty="0"/>
              <a:t>of EHT-LTF </a:t>
            </a:r>
            <a:r>
              <a:rPr lang="en-US" dirty="0" smtClean="0"/>
              <a:t>symbols, PE </a:t>
            </a:r>
            <a:r>
              <a:rPr lang="en-US" dirty="0"/>
              <a:t>related </a:t>
            </a:r>
            <a:r>
              <a:rPr lang="en-US" dirty="0" smtClean="0"/>
              <a:t>parameters</a:t>
            </a:r>
          </a:p>
          <a:p>
            <a:r>
              <a:rPr lang="en-US" dirty="0" smtClean="0"/>
              <a:t>In this case, we need number of MU-MIMO Users field in Common field of MU compressed mode </a:t>
            </a:r>
          </a:p>
          <a:p>
            <a:pPr lvl="1"/>
            <a:r>
              <a:rPr lang="en-US" dirty="0" smtClean="0"/>
              <a:t>In this case, it seems difficult to make one EHT-SIG even for single user case</a:t>
            </a:r>
          </a:p>
          <a:p>
            <a:endParaRPr lang="en-US" i="1" dirty="0" smtClean="0"/>
          </a:p>
          <a:p>
            <a:r>
              <a:rPr lang="en-US" i="1" dirty="0" smtClean="0"/>
              <a:t>Proposal: 802.11be PPDU transmitted to a single user is using EHT MU PPDU compressed mode (there is no EHT SU PPDU)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June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10910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PPDU Type Field </a:t>
            </a:r>
            <a:r>
              <a:rPr lang="en-US" dirty="0" smtClean="0"/>
              <a:t>(3/4)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 smtClean="0"/>
              <a:t>In </a:t>
            </a:r>
            <a:r>
              <a:rPr lang="en-US" sz="1900" dirty="0"/>
              <a:t>uplink transmission, we can have 1 bit PPDU Type Field to distinguish TB from </a:t>
            </a:r>
            <a:r>
              <a:rPr lang="en-US" sz="1900" dirty="0" smtClean="0"/>
              <a:t>single user transmission</a:t>
            </a:r>
            <a:endParaRPr lang="en-US" sz="1900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UL/DL=1, PPDU Type = 0: </a:t>
            </a:r>
            <a:r>
              <a:rPr lang="en-US" sz="1500" dirty="0"/>
              <a:t>Compressed (no RU </a:t>
            </a:r>
            <a:r>
              <a:rPr lang="en-US" sz="1500" dirty="0" smtClean="0"/>
              <a:t>Allocation, full (punctured) bandwidth)</a:t>
            </a:r>
            <a:endParaRPr lang="en-US" sz="1500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UL/DL=1, PPDU Type = 1: </a:t>
            </a:r>
            <a:r>
              <a:rPr lang="en-US" sz="1500" dirty="0" smtClean="0"/>
              <a:t>TB (no EHT-SIG)</a:t>
            </a:r>
            <a:endParaRPr lang="en-US" sz="15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/>
              <a:t>In downlink transmission, we can have 1 bit PPDU Type Field to distinguish compressed EHT-SIG from non-compressed EHT-SIG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 smtClean="0"/>
              <a:t>UL/DL=0</a:t>
            </a:r>
            <a:r>
              <a:rPr lang="en-US" sz="1500" dirty="0"/>
              <a:t>, PPDU Type = 0: Compressed </a:t>
            </a:r>
            <a:r>
              <a:rPr lang="en-US" sz="1500" dirty="0" smtClean="0"/>
              <a:t>(no </a:t>
            </a:r>
            <a:r>
              <a:rPr lang="en-US" sz="1500" dirty="0"/>
              <a:t>RU Allocation , full (punctured) bandwidth)</a:t>
            </a:r>
            <a:endParaRPr lang="en-US" sz="1500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UL/DL=0, PPDU Type = 1: </a:t>
            </a:r>
            <a:r>
              <a:rPr lang="en-US" sz="1500" dirty="0" smtClean="0"/>
              <a:t>Non-compressed (RU Allocation subfield in common field)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 smtClean="0"/>
              <a:t>No </a:t>
            </a:r>
            <a:r>
              <a:rPr lang="en-US" sz="1900" dirty="0"/>
              <a:t>other PPDU type was identified (for release 2), but we can have one reserved bit which may be used as PPDU type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i="1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i="1" dirty="0" smtClean="0"/>
              <a:t>Proposal</a:t>
            </a:r>
            <a:r>
              <a:rPr lang="en-US" sz="2000" i="1" dirty="0"/>
              <a:t>: 1 bit PPDU type and one bit reserved right after/before PPDU </a:t>
            </a:r>
            <a:r>
              <a:rPr lang="en-US" sz="2000" i="1" dirty="0" smtClean="0"/>
              <a:t>type </a:t>
            </a:r>
            <a:endParaRPr lang="en-US" sz="2000" i="1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9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June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54176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PPDU Type Field </a:t>
            </a:r>
            <a:r>
              <a:rPr lang="en-US" dirty="0" smtClean="0"/>
              <a:t>(4/4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We propose following PPDU types</a:t>
            </a:r>
          </a:p>
          <a:p>
            <a:pPr lvl="1"/>
            <a:r>
              <a:rPr lang="en-US" dirty="0" smtClean="0"/>
              <a:t>EHT MU PPDU with two modes</a:t>
            </a:r>
          </a:p>
          <a:p>
            <a:pPr lvl="2"/>
            <a:r>
              <a:rPr lang="en-US" dirty="0" smtClean="0"/>
              <a:t>Compressed mode:</a:t>
            </a:r>
          </a:p>
          <a:p>
            <a:pPr lvl="3"/>
            <a:r>
              <a:rPr lang="en-US" dirty="0" smtClean="0"/>
              <a:t>Non-OFDMA</a:t>
            </a:r>
          </a:p>
          <a:p>
            <a:pPr lvl="3"/>
            <a:r>
              <a:rPr lang="en-US" dirty="0" smtClean="0"/>
              <a:t>No RU Allocation subfield in the </a:t>
            </a:r>
            <a:r>
              <a:rPr lang="en-US" dirty="0"/>
              <a:t>Common field of the </a:t>
            </a:r>
            <a:r>
              <a:rPr lang="en-US" dirty="0" smtClean="0"/>
              <a:t>EHT-SIG</a:t>
            </a:r>
          </a:p>
          <a:p>
            <a:pPr lvl="2"/>
            <a:r>
              <a:rPr lang="en-US" dirty="0" smtClean="0"/>
              <a:t>Non-compressed mode:</a:t>
            </a:r>
          </a:p>
          <a:p>
            <a:pPr lvl="3"/>
            <a:r>
              <a:rPr lang="en-US" dirty="0" smtClean="0"/>
              <a:t>OFDMA</a:t>
            </a:r>
          </a:p>
          <a:p>
            <a:pPr lvl="3"/>
            <a:r>
              <a:rPr lang="en-US" dirty="0" smtClean="0"/>
              <a:t>RU Allocation subfield(s) in the </a:t>
            </a:r>
            <a:r>
              <a:rPr lang="en-US" dirty="0"/>
              <a:t>Common field of the EHT-SIG</a:t>
            </a:r>
            <a:endParaRPr lang="en-US" dirty="0" smtClean="0"/>
          </a:p>
          <a:p>
            <a:pPr lvl="1"/>
            <a:r>
              <a:rPr lang="en-US" dirty="0" smtClean="0"/>
              <a:t>EHT TB PPDU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June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40008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contribution, we proposed followings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BSS </a:t>
            </a:r>
            <a:r>
              <a:rPr lang="en-GB" dirty="0"/>
              <a:t>Color 6bits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TXOP </a:t>
            </a:r>
            <a:r>
              <a:rPr lang="en-GB" dirty="0"/>
              <a:t>7bits</a:t>
            </a:r>
          </a:p>
          <a:p>
            <a:pPr lvl="1"/>
            <a:r>
              <a:rPr lang="en-GB" dirty="0" smtClean="0"/>
              <a:t>BW 3bits</a:t>
            </a:r>
          </a:p>
          <a:p>
            <a:pPr lvl="1"/>
            <a:r>
              <a:rPr lang="en-US" dirty="0" smtClean="0"/>
              <a:t>802.11be </a:t>
            </a:r>
            <a:r>
              <a:rPr lang="en-US" dirty="0"/>
              <a:t>PPDU transmitted to a single user is using EHT MU PPDU compressed mode (there is no EHT SU PPDU)</a:t>
            </a:r>
          </a:p>
          <a:p>
            <a:pPr lvl="1"/>
            <a:r>
              <a:rPr lang="en-US" dirty="0" smtClean="0"/>
              <a:t>1 </a:t>
            </a:r>
            <a:r>
              <a:rPr lang="en-US" dirty="0"/>
              <a:t>bit PPDU type and one bit reserved right after/before PPDU type </a:t>
            </a:r>
          </a:p>
          <a:p>
            <a:pPr lvl="1"/>
            <a:r>
              <a:rPr lang="en-US" dirty="0" smtClean="0"/>
              <a:t>PPDU </a:t>
            </a:r>
            <a:r>
              <a:rPr lang="en-US" dirty="0"/>
              <a:t>types</a:t>
            </a:r>
          </a:p>
          <a:p>
            <a:pPr lvl="2"/>
            <a:r>
              <a:rPr lang="en-US" dirty="0"/>
              <a:t>EHT MU PPDU with two modes</a:t>
            </a:r>
          </a:p>
          <a:p>
            <a:pPr lvl="3"/>
            <a:r>
              <a:rPr lang="en-US" dirty="0"/>
              <a:t>Compressed mode:</a:t>
            </a:r>
          </a:p>
          <a:p>
            <a:pPr lvl="4"/>
            <a:r>
              <a:rPr lang="en-US" dirty="0"/>
              <a:t>Non-OFDMA</a:t>
            </a:r>
          </a:p>
          <a:p>
            <a:pPr lvl="4"/>
            <a:r>
              <a:rPr lang="en-US" dirty="0"/>
              <a:t>No RU Allocation subfield in the Common field of the EHT-SIG</a:t>
            </a:r>
          </a:p>
          <a:p>
            <a:pPr lvl="3"/>
            <a:r>
              <a:rPr lang="en-US" dirty="0"/>
              <a:t>Non-compressed mode:</a:t>
            </a:r>
          </a:p>
          <a:p>
            <a:pPr lvl="4"/>
            <a:r>
              <a:rPr lang="en-US" dirty="0"/>
              <a:t>OFDMA</a:t>
            </a:r>
          </a:p>
          <a:p>
            <a:pPr lvl="4"/>
            <a:r>
              <a:rPr lang="en-US" dirty="0"/>
              <a:t>RU Allocation subfield(s) in the Common field of the EHT-SIG</a:t>
            </a:r>
          </a:p>
          <a:p>
            <a:pPr lvl="2"/>
            <a:r>
              <a:rPr lang="en-US" dirty="0"/>
              <a:t>EHT TB PPDU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June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968698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135925</TotalTime>
  <Words>1453</Words>
  <Application>Microsoft Office PowerPoint</Application>
  <PresentationFormat>On-screen Show (4:3)</PresentationFormat>
  <Paragraphs>236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802-11-Submission</vt:lpstr>
      <vt:lpstr>Document</vt:lpstr>
      <vt:lpstr>Thoughts on U-SIG Contents</vt:lpstr>
      <vt:lpstr>Introduction</vt:lpstr>
      <vt:lpstr>BSS Color and TXOP</vt:lpstr>
      <vt:lpstr>Bandwidth Field</vt:lpstr>
      <vt:lpstr>PPDU Type Field (1/4)</vt:lpstr>
      <vt:lpstr>PPDU Type Field (2/4)</vt:lpstr>
      <vt:lpstr>PPDU Type Field (3/4)</vt:lpstr>
      <vt:lpstr>PPDU Type Field (4/4)</vt:lpstr>
      <vt:lpstr>Summary</vt:lpstr>
      <vt:lpstr>Straw Poll #1</vt:lpstr>
      <vt:lpstr>Straw Poll #2</vt:lpstr>
      <vt:lpstr>Straw Poll #3</vt:lpstr>
      <vt:lpstr>Straw Poll #4</vt:lpstr>
      <vt:lpstr>Straw Poll #5</vt:lpstr>
      <vt:lpstr>Reference</vt:lpstr>
      <vt:lpstr>Example of U-SIG Contents in MU PPDU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2143</cp:revision>
  <cp:lastPrinted>1998-02-10T13:28:06Z</cp:lastPrinted>
  <dcterms:created xsi:type="dcterms:W3CDTF">2007-05-21T21:00:37Z</dcterms:created>
  <dcterms:modified xsi:type="dcterms:W3CDTF">2020-06-26T20:34:11Z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