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8" r:id="rId2"/>
    <p:sldId id="339" r:id="rId3"/>
    <p:sldId id="341" r:id="rId4"/>
    <p:sldId id="342" r:id="rId5"/>
    <p:sldId id="336" r:id="rId6"/>
    <p:sldId id="344" r:id="rId7"/>
    <p:sldId id="355" r:id="rId8"/>
    <p:sldId id="270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8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9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4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0" autoAdjust="0"/>
    <p:restoredTop sz="86410" autoAdjust="0"/>
  </p:normalViewPr>
  <p:slideViewPr>
    <p:cSldViewPr>
      <p:cViewPr varScale="1">
        <p:scale>
          <a:sx n="97" d="100"/>
          <a:sy n="97" d="100"/>
        </p:scale>
        <p:origin x="411" y="5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1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2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7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802.11-20-0948/r0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NS/EP Priority Service Capability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884" y="1545594"/>
            <a:ext cx="10365315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access indication support </a:t>
            </a:r>
            <a:r>
              <a:rPr lang="en-US" dirty="0"/>
              <a:t>for National Security and Emergency Preparedness (NS/EP)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was </a:t>
            </a:r>
            <a:r>
              <a:rPr lang="en-US" dirty="0" smtClean="0"/>
              <a:t>accepted in June </a:t>
            </a:r>
            <a:r>
              <a:rPr lang="en-US" dirty="0" smtClean="0"/>
              <a:t>Teleconference </a:t>
            </a:r>
            <a:r>
              <a:rPr lang="en-US" dirty="0" smtClean="0"/>
              <a:t>[</a:t>
            </a:r>
            <a:r>
              <a:rPr lang="en-US" dirty="0" smtClean="0"/>
              <a:t>2]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</a:t>
            </a:r>
            <a:r>
              <a:rPr lang="en-US" dirty="0" smtClean="0"/>
              <a:t>Priority </a:t>
            </a:r>
            <a:r>
              <a:rPr lang="en-US" dirty="0"/>
              <a:t>S</a:t>
            </a:r>
            <a:r>
              <a:rPr lang="en-US" dirty="0" smtClean="0"/>
              <a:t>ervices </a:t>
            </a:r>
            <a:r>
              <a:rPr lang="en-US" dirty="0"/>
              <a:t>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31092"/>
            <a:ext cx="10361084" cy="32981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the priority access for NS/EP Priority Services is supported in a BSS, non-AP STA should be able to gather such capability information from an AP STA before Association/Re-association  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smtClean="0"/>
              <a:t> </a:t>
            </a:r>
            <a:r>
              <a:rPr lang="en-US" dirty="0"/>
              <a:t>the priority access for NS/EP Priority Services is supported in </a:t>
            </a:r>
            <a:r>
              <a:rPr lang="en-US" dirty="0" smtClean="0"/>
              <a:t>a non-AP STA, it </a:t>
            </a:r>
            <a:r>
              <a:rPr lang="en-US" dirty="0"/>
              <a:t>should be able to </a:t>
            </a:r>
            <a:r>
              <a:rPr lang="en-US" dirty="0" smtClean="0"/>
              <a:t>provide such capability information to an AP </a:t>
            </a:r>
            <a:r>
              <a:rPr lang="en-US" dirty="0" smtClean="0"/>
              <a:t>STA</a:t>
            </a:r>
          </a:p>
          <a:p>
            <a:pPr marL="457200" lvl="1" indent="0"/>
            <a:endParaRPr lang="en-US" dirty="0"/>
          </a:p>
          <a:p>
            <a:pPr marL="0" indent="0"/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Service Capability Information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3352800"/>
          </a:xfrm>
        </p:spPr>
        <p:txBody>
          <a:bodyPr/>
          <a:lstStyle/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</a:t>
            </a:r>
            <a:r>
              <a:rPr lang="en-US" dirty="0" smtClean="0"/>
              <a:t>to include the NS/EP </a:t>
            </a:r>
            <a:r>
              <a:rPr lang="en-US" dirty="0" smtClean="0"/>
              <a:t>Priority Service capability information in EHT </a:t>
            </a:r>
            <a:r>
              <a:rPr lang="en-US" dirty="0"/>
              <a:t>MAC </a:t>
            </a:r>
            <a:r>
              <a:rPr lang="en-US" dirty="0" smtClean="0"/>
              <a:t>Capability Information </a:t>
            </a:r>
            <a:r>
              <a:rPr lang="en-US" dirty="0"/>
              <a:t>Element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475383" cy="996217"/>
          </a:xfrm>
        </p:spPr>
        <p:txBody>
          <a:bodyPr/>
          <a:lstStyle/>
          <a:p>
            <a:r>
              <a:rPr lang="en-US" dirty="0" smtClean="0"/>
              <a:t>Indicating Priority </a:t>
            </a:r>
            <a:r>
              <a:rPr lang="en-US" dirty="0" smtClean="0"/>
              <a:t>Service </a:t>
            </a:r>
            <a:r>
              <a:rPr lang="en-US" dirty="0" smtClean="0"/>
              <a:t>Capability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663055"/>
            <a:ext cx="10361084" cy="35198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dot11PriorityService </a:t>
            </a:r>
            <a:r>
              <a:rPr lang="en-US" sz="2000" dirty="0"/>
              <a:t>is true, </a:t>
            </a:r>
            <a:r>
              <a:rPr lang="en-US" sz="2000" dirty="0" smtClean="0"/>
              <a:t>priority channel access for NS/EP Priority Service shall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priority channel access is not supported, dot11PriorityService is false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the IEEE 802.11 </a:t>
            </a:r>
            <a:r>
              <a:rPr lang="en-US" sz="2000" dirty="0" smtClean="0"/>
              <a:t>infrastructure </a:t>
            </a:r>
            <a:r>
              <a:rPr lang="en-US" sz="2000" dirty="0"/>
              <a:t>is informed of the availability of </a:t>
            </a:r>
            <a:r>
              <a:rPr lang="en-US" sz="2000" dirty="0" smtClean="0"/>
              <a:t>Priority </a:t>
            </a:r>
            <a:r>
              <a:rPr lang="en-US" sz="2000" dirty="0"/>
              <a:t>Service (the mechanism by which is outside the scope of this standard), an AP </a:t>
            </a:r>
            <a:r>
              <a:rPr lang="en-US" sz="2000" dirty="0" smtClean="0"/>
              <a:t>STA with dot11PriorityService </a:t>
            </a:r>
            <a:r>
              <a:rPr lang="en-US" sz="2000" dirty="0"/>
              <a:t>equal true shall advertise the support of the priority channel access by including  the </a:t>
            </a:r>
            <a:r>
              <a:rPr lang="en-US" sz="2000" dirty="0" smtClean="0"/>
              <a:t>Priority </a:t>
            </a:r>
            <a:r>
              <a:rPr lang="en-US" sz="2000" dirty="0"/>
              <a:t>Service </a:t>
            </a:r>
            <a:r>
              <a:rPr lang="en-US" sz="2000" dirty="0" smtClean="0"/>
              <a:t>Information </a:t>
            </a:r>
            <a:r>
              <a:rPr lang="en-US" sz="2000" dirty="0"/>
              <a:t>in its Beacon and Probe Response </a:t>
            </a:r>
            <a:r>
              <a:rPr lang="en-US" sz="2000" dirty="0" smtClean="0"/>
              <a:t>frames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STA with </a:t>
            </a:r>
            <a:r>
              <a:rPr lang="en-US" sz="2000" dirty="0" smtClean="0"/>
              <a:t>dot11PrirotiyService </a:t>
            </a:r>
            <a:r>
              <a:rPr lang="en-US" sz="2000" dirty="0"/>
              <a:t>equal true shall include the </a:t>
            </a:r>
            <a:r>
              <a:rPr lang="en-US" sz="2000" dirty="0" smtClean="0"/>
              <a:t>Priority Service </a:t>
            </a:r>
            <a:r>
              <a:rPr lang="en-US" sz="2000" dirty="0" smtClean="0"/>
              <a:t>Information </a:t>
            </a:r>
            <a:r>
              <a:rPr lang="en-US" sz="2000" dirty="0"/>
              <a:t>in its Probe Request and (Re) Association Request </a:t>
            </a:r>
            <a:r>
              <a:rPr lang="en-US" sz="2000" dirty="0" smtClean="0"/>
              <a:t>frames</a:t>
            </a:r>
          </a:p>
          <a:p>
            <a:pPr marL="0" indent="0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085089" y="2433036"/>
            <a:ext cx="600322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Variable </a:t>
            </a:r>
            <a:endParaRPr lang="en-US" sz="1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193276"/>
              </p:ext>
            </p:extLst>
          </p:nvPr>
        </p:nvGraphicFramePr>
        <p:xfrm>
          <a:off x="1523999" y="1761394"/>
          <a:ext cx="9596440" cy="640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36224">
                  <a:extLst>
                    <a:ext uri="{9D8B030D-6E8A-4147-A177-3AD203B41FA5}">
                      <a16:colId xmlns:a16="http://schemas.microsoft.com/office/drawing/2014/main" val="347070005"/>
                    </a:ext>
                  </a:extLst>
                </a:gridCol>
                <a:gridCol w="1459092">
                  <a:extLst>
                    <a:ext uri="{9D8B030D-6E8A-4147-A177-3AD203B41FA5}">
                      <a16:colId xmlns:a16="http://schemas.microsoft.com/office/drawing/2014/main" val="3081451163"/>
                    </a:ext>
                  </a:extLst>
                </a:gridCol>
                <a:gridCol w="5201124">
                  <a:extLst>
                    <a:ext uri="{9D8B030D-6E8A-4147-A177-3AD203B41FA5}">
                      <a16:colId xmlns:a16="http://schemas.microsoft.com/office/drawing/2014/main" val="4212297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EHT Capabilities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Element ID                                                            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… ..      EHT MAC Capabilities Information   …….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9324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8800" y="2413559"/>
            <a:ext cx="461639" cy="19890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Octets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326167" y="2403359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6697" y="2443636"/>
            <a:ext cx="222543" cy="177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Clr>
                <a:schemeClr val="tx1"/>
              </a:buClr>
              <a:buSzPct val="100000"/>
            </a:pPr>
            <a:r>
              <a:rPr lang="en-US" sz="1200" dirty="0" smtClean="0"/>
              <a:t>  1</a:t>
            </a:r>
            <a:endParaRPr lang="en-US" sz="12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705600" y="1803556"/>
            <a:ext cx="0" cy="6400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0439400" y="1761394"/>
            <a:ext cx="0" cy="6400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705600" y="2133600"/>
            <a:ext cx="3733800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7315200" y="2133600"/>
            <a:ext cx="0" cy="2678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705599" y="211829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……      Priority Service Info           ………   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9296400" y="2158193"/>
            <a:ext cx="0" cy="2678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Priority Service </a:t>
            </a:r>
            <a:r>
              <a:rPr lang="en-US" dirty="0" smtClean="0"/>
              <a:t>Information </a:t>
            </a:r>
            <a:r>
              <a:rPr lang="en-US" dirty="0" smtClean="0"/>
              <a:t>shall </a:t>
            </a:r>
            <a:r>
              <a:rPr lang="en-US" dirty="0" smtClean="0"/>
              <a:t>be </a:t>
            </a:r>
            <a:r>
              <a:rPr lang="en-US" dirty="0" smtClean="0"/>
              <a:t>defined</a:t>
            </a:r>
            <a:r>
              <a:rPr lang="en-US" dirty="0" smtClean="0"/>
              <a:t> in EHT MAC Capability Information Element </a:t>
            </a:r>
            <a:r>
              <a:rPr lang="en-US" dirty="0" smtClean="0"/>
              <a:t>to </a:t>
            </a:r>
            <a:r>
              <a:rPr lang="en-US" dirty="0" smtClean="0"/>
              <a:t>exchange </a:t>
            </a:r>
            <a:r>
              <a:rPr lang="en-US" smtClean="0"/>
              <a:t>the </a:t>
            </a:r>
            <a:r>
              <a:rPr lang="en-US" smtClean="0"/>
              <a:t>Priority </a:t>
            </a:r>
            <a:r>
              <a:rPr lang="en-US" dirty="0"/>
              <a:t>Service </a:t>
            </a:r>
            <a:r>
              <a:rPr lang="en-US" dirty="0" smtClean="0"/>
              <a:t>capability </a:t>
            </a:r>
            <a:r>
              <a:rPr lang="en-US" dirty="0" smtClean="0"/>
              <a:t>information 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 Priority Service  if supported by a BSS, AP STA shall </a:t>
            </a:r>
            <a:r>
              <a:rPr lang="en-US" dirty="0" smtClean="0"/>
              <a:t>advertise </a:t>
            </a:r>
            <a:r>
              <a:rPr lang="en-US" dirty="0" smtClean="0"/>
              <a:t>such capability information </a:t>
            </a:r>
            <a:r>
              <a:rPr lang="en-US" dirty="0"/>
              <a:t>in </a:t>
            </a:r>
            <a:r>
              <a:rPr lang="en-US" dirty="0" smtClean="0"/>
              <a:t>Beacon </a:t>
            </a:r>
            <a:r>
              <a:rPr lang="en-US" dirty="0"/>
              <a:t>and Probe Response </a:t>
            </a:r>
            <a:r>
              <a:rPr lang="en-US" dirty="0" smtClean="0"/>
              <a:t>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Priority Service if supported by a non-AP STA, non-AP STA shall include such capability information in Probe Request and (Re) Association Request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Y: </a:t>
            </a:r>
            <a:endParaRPr lang="en-US" b="0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: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61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</a:t>
            </a:r>
            <a:r>
              <a:rPr lang="en-US" sz="1800" dirty="0"/>
              <a:t>]  </a:t>
            </a:r>
            <a:r>
              <a:rPr lang="en-US" sz="1800" dirty="0" smtClean="0"/>
              <a:t> 11-20-0463-03-00be-priority-access-support-options-for-ns-ep-serveices.pptx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3</a:t>
            </a:r>
            <a:r>
              <a:rPr lang="en-US" sz="1800" dirty="0" smtClean="0"/>
              <a:t>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/>
              <a:t>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</a:t>
            </a:r>
            <a:r>
              <a:rPr lang="en-US" sz="18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/>
              <a:t>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80140</TotalTime>
  <Words>573</Words>
  <Application>Microsoft Office PowerPoint</Application>
  <PresentationFormat>Widescreen</PresentationFormat>
  <Paragraphs>98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NS/EP Priority Service Capability Information</vt:lpstr>
      <vt:lpstr>Overview </vt:lpstr>
      <vt:lpstr>Motivation </vt:lpstr>
      <vt:lpstr>Priority Service Capability Information  </vt:lpstr>
      <vt:lpstr>Indicating Priority Service Capability    </vt:lpstr>
      <vt:lpstr>Straw Poll #1</vt:lpstr>
      <vt:lpstr>Straw Poll #2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786</cp:revision>
  <cp:lastPrinted>1601-01-01T00:00:00Z</cp:lastPrinted>
  <dcterms:created xsi:type="dcterms:W3CDTF">2019-10-02T12:54:36Z</dcterms:created>
  <dcterms:modified xsi:type="dcterms:W3CDTF">2020-07-10T20:13:05Z</dcterms:modified>
</cp:coreProperties>
</file>