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2" r:id="rId12"/>
    <p:sldId id="483" r:id="rId13"/>
    <p:sldId id="484" r:id="rId14"/>
    <p:sldId id="486" r:id="rId15"/>
    <p:sldId id="283" r:id="rId16"/>
    <p:sldId id="514" r:id="rId17"/>
    <p:sldId id="291" r:id="rId18"/>
    <p:sldId id="511" r:id="rId19"/>
    <p:sldId id="264" r:id="rId20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CF65A1-C33E-40E4-9B3C-01C3210551F8}" v="10" dt="2020-07-14T13:25:18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9701" autoAdjust="0"/>
  </p:normalViewPr>
  <p:slideViewPr>
    <p:cSldViewPr>
      <p:cViewPr varScale="1">
        <p:scale>
          <a:sx n="68" d="100"/>
          <a:sy n="68" d="100"/>
        </p:scale>
        <p:origin x="90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847C214-D4C4-4BE0-8616-FC3E26DAE2DC}"/>
    <pc:docChg chg="custSel modSld modMainMaster">
      <pc:chgData name="Jon Rosdahl" userId="2820f357-2dd4-4127-8713-e0bfde0fd756" providerId="ADAL" clId="{5847C214-D4C4-4BE0-8616-FC3E26DAE2DC}" dt="2020-07-14T13:25:33.072" v="118" actId="20577"/>
      <pc:docMkLst>
        <pc:docMk/>
      </pc:docMkLst>
      <pc:sldChg chg="modSp">
        <pc:chgData name="Jon Rosdahl" userId="2820f357-2dd4-4127-8713-e0bfde0fd756" providerId="ADAL" clId="{5847C214-D4C4-4BE0-8616-FC3E26DAE2DC}" dt="2020-07-14T13:25:33.072" v="118" actId="20577"/>
        <pc:sldMkLst>
          <pc:docMk/>
          <pc:sldMk cId="0" sldId="264"/>
        </pc:sldMkLst>
        <pc:spChg chg="mod">
          <ac:chgData name="Jon Rosdahl" userId="2820f357-2dd4-4127-8713-e0bfde0fd756" providerId="ADAL" clId="{5847C214-D4C4-4BE0-8616-FC3E26DAE2DC}" dt="2020-07-14T13:25:33.072" v="118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Jon Rosdahl" userId="2820f357-2dd4-4127-8713-e0bfde0fd756" providerId="ADAL" clId="{5847C214-D4C4-4BE0-8616-FC3E26DAE2DC}" dt="2020-07-14T13:21:17.257" v="14" actId="207"/>
        <pc:sldMkLst>
          <pc:docMk/>
          <pc:sldMk cId="88889709" sldId="266"/>
        </pc:sldMkLst>
        <pc:spChg chg="mod">
          <ac:chgData name="Jon Rosdahl" userId="2820f357-2dd4-4127-8713-e0bfde0fd756" providerId="ADAL" clId="{5847C214-D4C4-4BE0-8616-FC3E26DAE2DC}" dt="2020-07-14T13:21:17.257" v="14" actId="207"/>
          <ac:spMkLst>
            <pc:docMk/>
            <pc:sldMk cId="88889709" sldId="266"/>
            <ac:spMk id="17" creationId="{D8CB2B35-7914-4484-B4C8-E09AC0C299F9}"/>
          </ac:spMkLst>
        </pc:spChg>
      </pc:sldChg>
      <pc:sldChg chg="modSp">
        <pc:chgData name="Jon Rosdahl" userId="2820f357-2dd4-4127-8713-e0bfde0fd756" providerId="ADAL" clId="{5847C214-D4C4-4BE0-8616-FC3E26DAE2DC}" dt="2020-07-14T13:23:08.628" v="18" actId="207"/>
        <pc:sldMkLst>
          <pc:docMk/>
          <pc:sldMk cId="2772950477" sldId="268"/>
        </pc:sldMkLst>
        <pc:spChg chg="mod">
          <ac:chgData name="Jon Rosdahl" userId="2820f357-2dd4-4127-8713-e0bfde0fd756" providerId="ADAL" clId="{5847C214-D4C4-4BE0-8616-FC3E26DAE2DC}" dt="2020-07-14T13:23:08.628" v="18" actId="207"/>
          <ac:spMkLst>
            <pc:docMk/>
            <pc:sldMk cId="2772950477" sldId="268"/>
            <ac:spMk id="3" creationId="{C72D4836-4914-4DD0-A30B-9886E58EADF5}"/>
          </ac:spMkLst>
        </pc:spChg>
      </pc:sldChg>
      <pc:sldChg chg="modSp">
        <pc:chgData name="Jon Rosdahl" userId="2820f357-2dd4-4127-8713-e0bfde0fd756" providerId="ADAL" clId="{5847C214-D4C4-4BE0-8616-FC3E26DAE2DC}" dt="2020-07-14T13:23:18.405" v="19" actId="313"/>
        <pc:sldMkLst>
          <pc:docMk/>
          <pc:sldMk cId="3578579995" sldId="269"/>
        </pc:sldMkLst>
        <pc:spChg chg="mod">
          <ac:chgData name="Jon Rosdahl" userId="2820f357-2dd4-4127-8713-e0bfde0fd756" providerId="ADAL" clId="{5847C214-D4C4-4BE0-8616-FC3E26DAE2DC}" dt="2020-07-14T13:23:18.405" v="19" actId="313"/>
          <ac:spMkLst>
            <pc:docMk/>
            <pc:sldMk cId="3578579995" sldId="269"/>
            <ac:spMk id="3" creationId="{F3B76C34-4A1B-4382-B99E-BA165C9C5CAE}"/>
          </ac:spMkLst>
        </pc:spChg>
      </pc:sldChg>
      <pc:sldChg chg="modSp">
        <pc:chgData name="Jon Rosdahl" userId="2820f357-2dd4-4127-8713-e0bfde0fd756" providerId="ADAL" clId="{5847C214-D4C4-4BE0-8616-FC3E26DAE2DC}" dt="2020-07-14T13:24:01.784" v="109" actId="113"/>
        <pc:sldMkLst>
          <pc:docMk/>
          <pc:sldMk cId="2253526902" sldId="272"/>
        </pc:sldMkLst>
        <pc:spChg chg="mod">
          <ac:chgData name="Jon Rosdahl" userId="2820f357-2dd4-4127-8713-e0bfde0fd756" providerId="ADAL" clId="{5847C214-D4C4-4BE0-8616-FC3E26DAE2DC}" dt="2020-07-14T13:24:01.784" v="109" actId="113"/>
          <ac:spMkLst>
            <pc:docMk/>
            <pc:sldMk cId="2253526902" sldId="272"/>
            <ac:spMk id="3" creationId="{71D01D34-9C4B-4768-B527-FCCBAF3608A6}"/>
          </ac:spMkLst>
        </pc:spChg>
      </pc:sldChg>
      <pc:sldMasterChg chg="modSp">
        <pc:chgData name="Jon Rosdahl" userId="2820f357-2dd4-4127-8713-e0bfde0fd756" providerId="ADAL" clId="{5847C214-D4C4-4BE0-8616-FC3E26DAE2DC}" dt="2020-07-14T13:19:50.547" v="1" actId="6549"/>
        <pc:sldMasterMkLst>
          <pc:docMk/>
          <pc:sldMasterMk cId="123080734" sldId="2147483714"/>
        </pc:sldMasterMkLst>
        <pc:spChg chg="mod">
          <ac:chgData name="Jon Rosdahl" userId="2820f357-2dd4-4127-8713-e0bfde0fd756" providerId="ADAL" clId="{5847C214-D4C4-4BE0-8616-FC3E26DAE2DC}" dt="2020-07-14T13:19:50.547" v="1" actId="6549"/>
          <ac:spMkLst>
            <pc:docMk/>
            <pc:sldMasterMk cId="123080734" sldId="2147483714"/>
            <ac:spMk id="11" creationId="{C61D8931-F711-4F22-A1F6-D66694435AA8}"/>
          </ac:spMkLst>
        </pc:spChg>
      </pc:sldMasterChg>
      <pc:sldMasterChg chg="addSp">
        <pc:chgData name="Jon Rosdahl" userId="2820f357-2dd4-4127-8713-e0bfde0fd756" providerId="ADAL" clId="{5847C214-D4C4-4BE0-8616-FC3E26DAE2DC}" dt="2020-07-14T13:22:01.688" v="16"/>
        <pc:sldMasterMkLst>
          <pc:docMk/>
          <pc:sldMasterMk cId="4140644176" sldId="2147483724"/>
        </pc:sldMasterMkLst>
        <pc:spChg chg="add">
          <ac:chgData name="Jon Rosdahl" userId="2820f357-2dd4-4127-8713-e0bfde0fd756" providerId="ADAL" clId="{5847C214-D4C4-4BE0-8616-FC3E26DAE2DC}" dt="2020-07-14T13:22:01.688" v="16"/>
          <ac:spMkLst>
            <pc:docMk/>
            <pc:sldMasterMk cId="4140644176" sldId="2147483724"/>
            <ac:spMk id="11" creationId="{D565814D-820B-48F0-9BBE-7685BC6698E9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802.11-20/0944r0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802.11-20/0944r0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802.11-20/0944r0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37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9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26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1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40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4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7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75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19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11-15-0xxxr0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65814D-820B-48F0-9BBE-7685BC6698E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499" y="31670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802.11-20/0944r1</a:t>
            </a:r>
          </a:p>
        </p:txBody>
      </p:sp>
    </p:spTree>
    <p:extLst>
      <p:ext uri="{BB962C8B-B14F-4D97-AF65-F5344CB8AC3E}">
        <p14:creationId xmlns:p14="http://schemas.microsoft.com/office/powerpoint/2010/main" val="414064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20/ec-20-0115-00-WCSG-wireless-treasurer-report-july-2020-electronic-plenary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sp7200043/attendance-groups?p=30342000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July 2020 - Electronic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GB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08DB06-F243-4A81-B539-50E5A643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T3.1.1 -Straw Poll regarding the Electronic Session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CE192B-DA3E-4B48-9F4F-6FD35800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7E2C-EBBB-4FE5-8B53-404FD5EA1A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239C-9190-4777-9131-662158D19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0ECC0-15FB-45E6-BCEA-495DA1049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68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/>
              <a:t>T3.1.2</a:t>
            </a:r>
            <a:r>
              <a:rPr lang="en-US" dirty="0"/>
              <a:t>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8-13 November 2020	Expected to be Electronic Session</a:t>
            </a: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EC-16/66r11: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https://mentor.ieee.org/802-ec/dcn/19/ec-19-0042-00-00EC-2020-sasb-calendar-with-802-meetings-added.doc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F25A0-9DB5-40C2-8C69-AE55A6DA9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Interim: 10-15 January </a:t>
            </a:r>
            <a:r>
              <a:rPr lang="es-ES" b="0" dirty="0"/>
              <a:t>Hotel Irvine, Irvine CA USA</a:t>
            </a:r>
            <a:endParaRPr lang="en-US" dirty="0"/>
          </a:p>
          <a:p>
            <a:r>
              <a:rPr lang="en-US" dirty="0"/>
              <a:t>Plenary: 14-19 March </a:t>
            </a:r>
            <a:r>
              <a:rPr lang="en-US" b="0" dirty="0"/>
              <a:t>Hyatt Regency Denver at Colorado Convention Center</a:t>
            </a:r>
            <a:endParaRPr lang="sv-SE" dirty="0"/>
          </a:p>
          <a:p>
            <a:r>
              <a:rPr lang="sv-SE" dirty="0"/>
              <a:t>	IEEE 802 </a:t>
            </a:r>
            <a:r>
              <a:rPr lang="en-US" strike="sngStrike" dirty="0"/>
              <a:t>40</a:t>
            </a:r>
            <a:r>
              <a:rPr lang="en-US" strike="sngStrike" baseline="30000" dirty="0"/>
              <a:t>th</a:t>
            </a:r>
            <a:r>
              <a:rPr lang="en-US" strike="sngStrike" dirty="0"/>
              <a:t> </a:t>
            </a:r>
            <a:r>
              <a:rPr lang="en-US" dirty="0">
                <a:solidFill>
                  <a:srgbClr val="FF0000"/>
                </a:solidFill>
              </a:rPr>
              <a:t>41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/>
              <a:t> Anniversary Celebrations!!</a:t>
            </a:r>
          </a:p>
          <a:p>
            <a:r>
              <a:rPr lang="en-US" dirty="0"/>
              <a:t>Interim: 9-14 May </a:t>
            </a:r>
            <a:r>
              <a:rPr lang="en-US" b="0" dirty="0"/>
              <a:t>Panama Hilton, Panama, Panama </a:t>
            </a:r>
            <a:endParaRPr lang="en-US" dirty="0"/>
          </a:p>
          <a:p>
            <a:r>
              <a:rPr lang="en-US" dirty="0"/>
              <a:t>Plenary: 11-16 July </a:t>
            </a:r>
            <a:r>
              <a:rPr lang="en-US" b="0" dirty="0"/>
              <a:t>Marriott Madrid Auditorium, Madrid, Spain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</a:t>
            </a:r>
            <a:r>
              <a:rPr lang="en-US"/>
              <a:t>: EC-20/0001r01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https://mentor.ieee.org/802-ec/dcn/20/ec-20-0001-01-00EC-802-plenary-future-venue-contract-status.xlsx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</a:t>
            </a:r>
            <a:r>
              <a:rPr lang="en-GB" strike="sngStrike" dirty="0"/>
              <a:t>M3.4	II	Meeting room locations</a:t>
            </a:r>
          </a:p>
          <a:p>
            <a:r>
              <a:rPr lang="en-GB" dirty="0"/>
              <a:t>	</a:t>
            </a:r>
            <a:r>
              <a:rPr lang="en-GB" strike="sngStrike" dirty="0"/>
              <a:t>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</a:t>
            </a:r>
            <a:r>
              <a:rPr lang="en-GB" strike="sngStrike" dirty="0"/>
              <a:t>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EC-20/0115r0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on Thursday.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10-24, </a:t>
            </a:r>
            <a:r>
              <a:rPr lang="is-IS" dirty="0"/>
              <a:t>2020</a:t>
            </a:r>
            <a:endParaRPr lang="en-US" dirty="0"/>
          </a:p>
          <a:p>
            <a:r>
              <a:rPr lang="en-US" dirty="0"/>
              <a:t>Teleconference meetings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https://imat.ieee.org/sp7200043/attendance-groups?p=3034200005</a:t>
            </a:r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accent2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For 802.11 Telecons select “</a:t>
            </a:r>
            <a:r>
              <a:rPr lang="en-US" b="0" u="sng" dirty="0">
                <a:solidFill>
                  <a:schemeClr val="accent6"/>
                </a:solidFill>
              </a:rPr>
              <a:t>C/LM/WG802.11 Attendance”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r>
              <a:rPr lang="en-US" sz="2000" strike="sngStrike" dirty="0"/>
              <a:t>Interim: 13-18 Sept 2020 Grand Hyatt Atlanta in Buckhead, Atlanta Georgia, USA</a:t>
            </a:r>
          </a:p>
          <a:p>
            <a:r>
              <a:rPr lang="en-US" sz="2000" dirty="0"/>
              <a:t>Plenary: 08-13 November 2020  </a:t>
            </a:r>
            <a:r>
              <a:rPr lang="en-US" sz="2000" strike="sngStrike" dirty="0"/>
              <a:t>Marriott Marquis Queen’s Park, Bangkok, Thailand</a:t>
            </a:r>
          </a:p>
          <a:p>
            <a:r>
              <a:rPr lang="en-US" sz="2000" dirty="0"/>
              <a:t>			Expect to have another Electronic Plenary – Times and Date are still TBD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Words>778</Words>
  <Application>Microsoft Office PowerPoint</Application>
  <PresentationFormat>Widescreen</PresentationFormat>
  <Paragraphs>163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 Theme</vt:lpstr>
      <vt:lpstr>Document</vt:lpstr>
      <vt:lpstr>1st Vice Chair Report - July 2020 - Electronic</vt:lpstr>
      <vt:lpstr>Abstract</vt:lpstr>
      <vt:lpstr>Monday–  802.11 Opening Plenary</vt:lpstr>
      <vt:lpstr>M3.3  Other WG meeting plans</vt:lpstr>
      <vt:lpstr>What you need to know about the  IEEE 802 Electronic Session</vt:lpstr>
      <vt:lpstr>Who is Meeting Where and When</vt:lpstr>
      <vt:lpstr>Where to Attend Sessions,  and Log  Session Attendance </vt:lpstr>
      <vt:lpstr>Audio Visual</vt:lpstr>
      <vt:lpstr>2020 Future Venues</vt:lpstr>
      <vt:lpstr>Online Calendar Schedule</vt:lpstr>
      <vt:lpstr>M3.7 Recording attendance</vt:lpstr>
      <vt:lpstr>802.11 WG Closing Plenary</vt:lpstr>
      <vt:lpstr>T3.1.1 -Straw Poll regarding the Electronic Session</vt:lpstr>
      <vt:lpstr>T3.1.2: Future Venue Insight</vt:lpstr>
      <vt:lpstr>2021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July 2020 - Electronic</dc:title>
  <dc:subject>July 2020</dc:subject>
  <dc:creator>Jon Rosdahl</dc:creator>
  <dc:description>Jon Rosdahl (Qualcomm)</dc:description>
  <cp:lastModifiedBy>Jon Rosdahl</cp:lastModifiedBy>
  <cp:revision>6</cp:revision>
  <cp:lastPrinted>1601-01-01T00:00:00Z</cp:lastPrinted>
  <dcterms:created xsi:type="dcterms:W3CDTF">2020-01-12T14:48:27Z</dcterms:created>
  <dcterms:modified xsi:type="dcterms:W3CDTF">2020-07-14T13:25:37Z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