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331" r:id="rId5"/>
    <p:sldId id="1007" r:id="rId6"/>
    <p:sldId id="1019" r:id="rId7"/>
    <p:sldId id="1008" r:id="rId8"/>
    <p:sldId id="1010" r:id="rId9"/>
    <p:sldId id="1017" r:id="rId10"/>
    <p:sldId id="1023" r:id="rId11"/>
    <p:sldId id="1015" r:id="rId12"/>
    <p:sldId id="1022" r:id="rId13"/>
    <p:sldId id="1020" r:id="rId14"/>
    <p:sldId id="1021"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B1266E-FD2F-4E52-A464-9A6AF291E35A}" v="2" dt="2021-01-13T04:45:27.7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29" autoAdjust="0"/>
    <p:restoredTop sz="93372" autoAdjust="0"/>
  </p:normalViewPr>
  <p:slideViewPr>
    <p:cSldViewPr>
      <p:cViewPr varScale="1">
        <p:scale>
          <a:sx n="75" d="100"/>
          <a:sy n="75" d="100"/>
        </p:scale>
        <p:origin x="1192" y="5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FBB1266E-FD2F-4E52-A464-9A6AF291E35A}"/>
    <pc:docChg chg="modSld modMainMaster">
      <pc:chgData name="Huang, Po-kai" userId="be743c7d-0ad3-4a01-a6bb-e19e76bd5877" providerId="ADAL" clId="{FBB1266E-FD2F-4E52-A464-9A6AF291E35A}" dt="2021-01-13T04:46:29.229" v="133" actId="20577"/>
      <pc:docMkLst>
        <pc:docMk/>
      </pc:docMkLst>
      <pc:sldChg chg="modSp">
        <pc:chgData name="Huang, Po-kai" userId="be743c7d-0ad3-4a01-a6bb-e19e76bd5877" providerId="ADAL" clId="{FBB1266E-FD2F-4E52-A464-9A6AF291E35A}" dt="2021-01-13T04:44:41.534" v="91" actId="20577"/>
        <pc:sldMkLst>
          <pc:docMk/>
          <pc:sldMk cId="3978039432" sldId="1020"/>
        </pc:sldMkLst>
        <pc:spChg chg="mod">
          <ac:chgData name="Huang, Po-kai" userId="be743c7d-0ad3-4a01-a6bb-e19e76bd5877" providerId="ADAL" clId="{FBB1266E-FD2F-4E52-A464-9A6AF291E35A}" dt="2021-01-13T04:44:41.534" v="91" actId="20577"/>
          <ac:spMkLst>
            <pc:docMk/>
            <pc:sldMk cId="3978039432" sldId="1020"/>
            <ac:spMk id="3" creationId="{0223734F-0F36-44B3-B001-E3FC4D5E7D0F}"/>
          </ac:spMkLst>
        </pc:spChg>
      </pc:sldChg>
      <pc:sldChg chg="modSp">
        <pc:chgData name="Huang, Po-kai" userId="be743c7d-0ad3-4a01-a6bb-e19e76bd5877" providerId="ADAL" clId="{FBB1266E-FD2F-4E52-A464-9A6AF291E35A}" dt="2021-01-13T04:46:29.229" v="133" actId="20577"/>
        <pc:sldMkLst>
          <pc:docMk/>
          <pc:sldMk cId="7348375" sldId="1021"/>
        </pc:sldMkLst>
        <pc:spChg chg="mod">
          <ac:chgData name="Huang, Po-kai" userId="be743c7d-0ad3-4a01-a6bb-e19e76bd5877" providerId="ADAL" clId="{FBB1266E-FD2F-4E52-A464-9A6AF291E35A}" dt="2021-01-13T04:46:29.229" v="133" actId="20577"/>
          <ac:spMkLst>
            <pc:docMk/>
            <pc:sldMk cId="7348375" sldId="1021"/>
            <ac:spMk id="3" creationId="{3C792C9D-9477-4C77-ADBA-F318CB179940}"/>
          </ac:spMkLst>
        </pc:spChg>
      </pc:sldChg>
      <pc:sldMasterChg chg="modSp">
        <pc:chgData name="Huang, Po-kai" userId="be743c7d-0ad3-4a01-a6bb-e19e76bd5877" providerId="ADAL" clId="{FBB1266E-FD2F-4E52-A464-9A6AF291E35A}" dt="2021-01-13T04:44:04.723" v="16" actId="20577"/>
        <pc:sldMasterMkLst>
          <pc:docMk/>
          <pc:sldMasterMk cId="0" sldId="2147483648"/>
        </pc:sldMasterMkLst>
        <pc:spChg chg="mod">
          <ac:chgData name="Huang, Po-kai" userId="be743c7d-0ad3-4a01-a6bb-e19e76bd5877" providerId="ADAL" clId="{FBB1266E-FD2F-4E52-A464-9A6AF291E35A}" dt="2021-01-13T04:44:04.723" v="16" actId="20577"/>
          <ac:spMkLst>
            <pc:docMk/>
            <pc:sldMasterMk cId="0" sldId="2147483648"/>
            <ac:spMk id="1031" creationId="{F47EBAF5-52AC-49CF-A3FD-31E596F2D8C6}"/>
          </ac:spMkLst>
        </pc:spChg>
      </pc:sldMasterChg>
    </pc:docChg>
  </pc:docChgLst>
  <pc:docChgLst>
    <pc:chgData name="Huang, Po-kai" userId="be743c7d-0ad3-4a01-a6bb-e19e76bd5877" providerId="ADAL" clId="{B1A21C57-0143-4006-A8C4-FA73C1420AF9}"/>
    <pc:docChg chg="modSld modMainMaster">
      <pc:chgData name="Huang, Po-kai" userId="be743c7d-0ad3-4a01-a6bb-e19e76bd5877" providerId="ADAL" clId="{B1A21C57-0143-4006-A8C4-FA73C1420AF9}" dt="2021-01-05T00:39:34.740" v="26" actId="20577"/>
      <pc:docMkLst>
        <pc:docMk/>
      </pc:docMkLst>
      <pc:sldChg chg="modSp">
        <pc:chgData name="Huang, Po-kai" userId="be743c7d-0ad3-4a01-a6bb-e19e76bd5877" providerId="ADAL" clId="{B1A21C57-0143-4006-A8C4-FA73C1420AF9}" dt="2021-01-05T00:39:34.740" v="26" actId="20577"/>
        <pc:sldMkLst>
          <pc:docMk/>
          <pc:sldMk cId="3978039432" sldId="1020"/>
        </pc:sldMkLst>
        <pc:spChg chg="mod">
          <ac:chgData name="Huang, Po-kai" userId="be743c7d-0ad3-4a01-a6bb-e19e76bd5877" providerId="ADAL" clId="{B1A21C57-0143-4006-A8C4-FA73C1420AF9}" dt="2021-01-05T00:39:34.740" v="26" actId="20577"/>
          <ac:spMkLst>
            <pc:docMk/>
            <pc:sldMk cId="3978039432" sldId="1020"/>
            <ac:spMk id="3" creationId="{0223734F-0F36-44B3-B001-E3FC4D5E7D0F}"/>
          </ac:spMkLst>
        </pc:spChg>
      </pc:sldChg>
      <pc:sldMasterChg chg="modSp">
        <pc:chgData name="Huang, Po-kai" userId="be743c7d-0ad3-4a01-a6bb-e19e76bd5877" providerId="ADAL" clId="{B1A21C57-0143-4006-A8C4-FA73C1420AF9}" dt="2021-01-04T20:24:52.496" v="1" actId="20577"/>
        <pc:sldMasterMkLst>
          <pc:docMk/>
          <pc:sldMasterMk cId="0" sldId="2147483648"/>
        </pc:sldMasterMkLst>
        <pc:spChg chg="mod">
          <ac:chgData name="Huang, Po-kai" userId="be743c7d-0ad3-4a01-a6bb-e19e76bd5877" providerId="ADAL" clId="{B1A21C57-0143-4006-A8C4-FA73C1420AF9}" dt="2021-01-04T20:24:52.496"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24206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1/12/2021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013732" y="331014"/>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802.11-20/0903r10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sz="2000" dirty="0"/>
              <a:t>Do you support that in R1, if a non-AP MLD intends to receive group-addressed frames and intends to switch the selected link, where the corresponding non-AP STA is in PS mode, to receive group addressed data frame, the non-AP MLD should switch right after seeing the corresponding AP of the current selected link indicates there is no buffered group addressed BUs for the corresponding AP to 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sz="2000" dirty="0"/>
              <a:t>Do you support that in R1, if a non-AP MLD intends to receive group-addressed frames and intends to switch the selected link to another link, where the corresponding non-AP </a:t>
            </a:r>
            <a:r>
              <a:rPr lang="en-US" sz="2000"/>
              <a:t>STAs of both links are </a:t>
            </a:r>
            <a:r>
              <a:rPr lang="en-US" sz="2000" dirty="0"/>
              <a:t>PS mode, to receive group addressed data frame, the non-AP MLD should switch if the indication in DTIM Beacon of the corresponding AP of the of the current selected link indicates the AP corresponding to another link does not have buffered group addressed frames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to receive group addressed data frame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pPr lvl="0"/>
            <a:r>
              <a:rPr lang="en-US" dirty="0"/>
              <a:t>Do you support the following in R1?</a:t>
            </a:r>
          </a:p>
          <a:p>
            <a:pPr lvl="1"/>
            <a:r>
              <a:rPr lang="en-US" dirty="0"/>
              <a:t>If a non-AP MLD intends to receive group addressed data frame, the non-AP MLD shall follow the baseline rules to receive the group address data frames on any one link that the non-AP MLD selects to receive group addressed data frames. </a:t>
            </a:r>
          </a:p>
          <a:p>
            <a:pPr lvl="1"/>
            <a:r>
              <a:rPr lang="en-US" dirty="0"/>
              <a:t>A group addressed data frame that is expected to be received by the non-AP MLD shall be scheduled for transmission in all the links setup with the non-AP MLD.  </a:t>
            </a:r>
          </a:p>
          <a:p>
            <a:pPr marL="0" indent="0">
              <a:buNone/>
            </a:pPr>
            <a:endParaRPr lang="en-US" dirty="0"/>
          </a:p>
          <a:p>
            <a:pPr marL="0" indent="0">
              <a:buNone/>
            </a:pPr>
            <a:r>
              <a:rPr lang="en-GB" dirty="0"/>
              <a:t>Motion 144, #SP327</a:t>
            </a:r>
            <a:endParaRPr lang="en-US" dirty="0"/>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0" ma:contentTypeDescription="Create a new document." ma:contentTypeScope="" ma:versionID="0522c519dadb6fc2047cea0054a46e9c">
  <xsd:schema xmlns:xsd="http://www.w3.org/2001/XMLSchema" xmlns:xs="http://www.w3.org/2001/XMLSchema" xmlns:p="http://schemas.microsoft.com/office/2006/metadata/properties" xmlns:ns3="a915fe38-2618-47b6-8303-829fb71466d5" targetNamespace="http://schemas.microsoft.com/office/2006/metadata/properties" ma:root="true" ma:fieldsID="e7b381697b003f982c6de6f0e0793f20" ns3:_="">
    <xsd:import namespace="a915fe38-2618-47b6-8303-829fb71466d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75EB59-6907-42D9-AAB9-BAE8734E8C7D}">
  <ds:schemaRefs>
    <ds:schemaRef ds:uri="http://schemas.microsoft.com/sharepoint/v3/contenttype/forms"/>
  </ds:schemaRefs>
</ds:datastoreItem>
</file>

<file path=customXml/itemProps2.xml><?xml version="1.0" encoding="utf-8"?>
<ds:datastoreItem xmlns:ds="http://schemas.openxmlformats.org/officeDocument/2006/customXml" ds:itemID="{2F49C7AF-1755-4064-A57F-AA736283F6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C454F8-D757-4A91-92F0-1CB9202253A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58489</TotalTime>
  <Words>1082</Words>
  <Application>Microsoft Office PowerPoint</Application>
  <PresentationFormat>On-screen Show (4:3)</PresentationFormat>
  <Paragraphs>95</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2327</cp:revision>
  <cp:lastPrinted>1998-02-10T13:28:06Z</cp:lastPrinted>
  <dcterms:created xsi:type="dcterms:W3CDTF">2004-12-02T14:01:45Z</dcterms:created>
  <dcterms:modified xsi:type="dcterms:W3CDTF">2021-01-13T04:46:34Z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ies>
</file>