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2655" autoAdjust="0"/>
  </p:normalViewPr>
  <p:slideViewPr>
    <p:cSldViewPr>
      <p:cViewPr varScale="1">
        <p:scale>
          <a:sx n="58" d="100"/>
          <a:sy n="58" d="100"/>
        </p:scale>
        <p:origin x="1692"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2BB167FC-B2CA-4B96-A540-5CB25EECB15A}"/>
    <pc:docChg chg="modSld modMainMaster">
      <pc:chgData name="Huang, Po-kai" userId="be743c7d-0ad3-4a01-a6bb-e19e76bd5877" providerId="ADAL" clId="{2BB167FC-B2CA-4B96-A540-5CB25EECB15A}" dt="2020-11-19T17:40:56.114" v="7" actId="20577"/>
      <pc:docMkLst>
        <pc:docMk/>
      </pc:docMkLst>
      <pc:sldChg chg="modSp">
        <pc:chgData name="Huang, Po-kai" userId="be743c7d-0ad3-4a01-a6bb-e19e76bd5877" providerId="ADAL" clId="{2BB167FC-B2CA-4B96-A540-5CB25EECB15A}" dt="2020-11-19T17:40:35.058" v="5" actId="20577"/>
        <pc:sldMkLst>
          <pc:docMk/>
          <pc:sldMk cId="401357592" sldId="1022"/>
        </pc:sldMkLst>
        <pc:spChg chg="mod">
          <ac:chgData name="Huang, Po-kai" userId="be743c7d-0ad3-4a01-a6bb-e19e76bd5877" providerId="ADAL" clId="{2BB167FC-B2CA-4B96-A540-5CB25EECB15A}" dt="2020-11-19T17:40:35.058" v="5" actId="20577"/>
          <ac:spMkLst>
            <pc:docMk/>
            <pc:sldMk cId="401357592" sldId="1022"/>
            <ac:spMk id="3" creationId="{FF14FB21-F75A-4E08-BC58-D4AF6043C96E}"/>
          </ac:spMkLst>
        </pc:spChg>
      </pc:sldChg>
      <pc:sldMasterChg chg="modSp">
        <pc:chgData name="Huang, Po-kai" userId="be743c7d-0ad3-4a01-a6bb-e19e76bd5877" providerId="ADAL" clId="{2BB167FC-B2CA-4B96-A540-5CB25EECB15A}" dt="2020-11-19T17:40:56.114" v="7" actId="20577"/>
        <pc:sldMasterMkLst>
          <pc:docMk/>
          <pc:sldMasterMk cId="0" sldId="2147483648"/>
        </pc:sldMasterMkLst>
        <pc:spChg chg="mod">
          <ac:chgData name="Huang, Po-kai" userId="be743c7d-0ad3-4a01-a6bb-e19e76bd5877" providerId="ADAL" clId="{2BB167FC-B2CA-4B96-A540-5CB25EECB15A}" dt="2020-11-19T17:40:56.114" v="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dirty="0"/>
              <a:t>Do you support that in R1 if a non-AP MLD wants to switch the selected link to receive group addressed data frame, the non-AP MLD should switch the selected link right after seeing the corresponding AP of the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dirty="0"/>
              <a:t>Do you support that in R1, each AP affiliated with an AP MLD indicates if other APs affiliated with the same AP MLD has buffered group addressed data frames that are duplicated across links?</a:t>
            </a:r>
          </a:p>
          <a:p>
            <a:pPr lvl="1"/>
            <a:r>
              <a:rPr lang="en-US"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endParaRPr lang="en-US" b="1" dirty="0"/>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that in R1 if non-AP MLD chooses to receive group addressed data frame?</a:t>
            </a:r>
          </a:p>
          <a:p>
            <a:pPr lvl="1"/>
            <a:r>
              <a:rPr lang="en-US" dirty="0"/>
              <a:t>A non-AP MLD shall follow the baseline rules to receive the group address frames on any link that the non-AP MLD selects to receive group addressed frames.</a:t>
            </a:r>
          </a:p>
          <a:p>
            <a:pPr lvl="1"/>
            <a:r>
              <a:rPr lang="en-US" dirty="0"/>
              <a:t>AP MLD duplicates a group addressed data frame that is expected to be received by the non-AP MLD and schedules for transmission in the setup links with the non-AP MLD</a:t>
            </a:r>
          </a:p>
          <a:p>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58378</TotalTime>
  <Words>1034</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2323</cp:revision>
  <cp:lastPrinted>1998-02-10T13:28:06Z</cp:lastPrinted>
  <dcterms:created xsi:type="dcterms:W3CDTF">2004-12-02T14:01:45Z</dcterms:created>
  <dcterms:modified xsi:type="dcterms:W3CDTF">2020-11-19T17:41:06Z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