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77" r:id="rId3"/>
    <p:sldId id="386" r:id="rId4"/>
    <p:sldId id="387" r:id="rId5"/>
    <p:sldId id="389" r:id="rId6"/>
    <p:sldId id="388" r:id="rId7"/>
    <p:sldId id="390" r:id="rId8"/>
    <p:sldId id="383" r:id="rId9"/>
    <p:sldId id="385" r:id="rId10"/>
    <p:sldId id="391" r:id="rId11"/>
    <p:sldId id="393" r:id="rId12"/>
    <p:sldId id="39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802.11-20/0902-03-00be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45911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</a:t>
            </a:r>
            <a:r>
              <a:rPr lang="en-US" altLang="zh-CN" dirty="0" smtClean="0">
                <a:solidFill>
                  <a:schemeClr val="tx1"/>
                </a:solidFill>
              </a:rPr>
              <a:t>MLO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75418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07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938845"/>
              </p:ext>
            </p:extLst>
          </p:nvPr>
        </p:nvGraphicFramePr>
        <p:xfrm>
          <a:off x="1150937" y="2663825"/>
          <a:ext cx="691832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3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7" y="2663825"/>
                        <a:ext cx="6918325" cy="399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support that in R1, </a:t>
            </a:r>
            <a:r>
              <a:rPr lang="en-US" altLang="zh-CN" dirty="0" smtClean="0"/>
              <a:t>an </a:t>
            </a:r>
            <a:r>
              <a:rPr lang="en-US" altLang="zh-CN" dirty="0"/>
              <a:t>AP affiliated with an AP MLD shall indicate if other APs </a:t>
            </a:r>
            <a:r>
              <a:rPr lang="en-US" altLang="zh-CN" dirty="0" smtClean="0"/>
              <a:t>in the </a:t>
            </a:r>
            <a:r>
              <a:rPr lang="en-US" altLang="zh-CN" dirty="0"/>
              <a:t>same AP MLD has buffered group addressed </a:t>
            </a:r>
            <a:r>
              <a:rPr lang="en-US" altLang="zh-CN" dirty="0" smtClean="0"/>
              <a:t>frames </a:t>
            </a:r>
            <a:r>
              <a:rPr lang="en-US" altLang="zh-CN" dirty="0"/>
              <a:t>by using the existing TIM element</a:t>
            </a:r>
            <a:r>
              <a:rPr lang="en-US" altLang="zh-CN" dirty="0" smtClean="0"/>
              <a:t>?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indication is in DTIM Beacon </a:t>
            </a:r>
            <a:r>
              <a:rPr lang="en-US" altLang="zh-CN" sz="1600" dirty="0" smtClean="0"/>
              <a:t>sent by the AP and is based </a:t>
            </a:r>
            <a:r>
              <a:rPr lang="en-US" altLang="zh-CN" sz="1600" dirty="0"/>
              <a:t>on the latest information about the other APs that </a:t>
            </a:r>
            <a:r>
              <a:rPr lang="en-US" altLang="zh-CN" sz="1600" dirty="0" smtClean="0"/>
              <a:t>it has when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AP </a:t>
            </a:r>
            <a:r>
              <a:rPr lang="en-US" altLang="zh-CN" sz="1600" dirty="0"/>
              <a:t>schedules the DTIM beacon</a:t>
            </a:r>
            <a:endParaRPr lang="zh-CN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2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in R1, </a:t>
            </a:r>
            <a:r>
              <a:rPr lang="en-US" altLang="zh-CN" dirty="0"/>
              <a:t>i</a:t>
            </a:r>
            <a:r>
              <a:rPr lang="en-US" altLang="zh-CN" dirty="0" smtClean="0"/>
              <a:t>f  </a:t>
            </a:r>
            <a:r>
              <a:rPr lang="en-US" altLang="zh-CN" dirty="0"/>
              <a:t>an indication of buffered group addressed </a:t>
            </a:r>
            <a:r>
              <a:rPr lang="en-US" altLang="zh-CN" dirty="0" smtClean="0"/>
              <a:t>frames about an AP in an AP MLD is received by a non-AP MLD, </a:t>
            </a:r>
            <a:r>
              <a:rPr lang="en-US" altLang="zh-CN" dirty="0"/>
              <a:t>the </a:t>
            </a:r>
            <a:r>
              <a:rPr lang="en-US" altLang="zh-CN" dirty="0" smtClean="0"/>
              <a:t>STA in the non-AP MLD that is associated with that AP and that stays </a:t>
            </a:r>
            <a:r>
              <a:rPr lang="en-US" altLang="zh-CN" dirty="0"/>
              <a:t>awake to receive group addressed BUs shall elect to receive all group </a:t>
            </a:r>
            <a:r>
              <a:rPr lang="en-US" altLang="zh-CN" dirty="0" smtClean="0"/>
              <a:t>addressed Management frames</a:t>
            </a:r>
            <a:endParaRPr lang="zh-CN" altLang="en-US" dirty="0"/>
          </a:p>
          <a:p>
            <a:endParaRPr lang="en-US" altLang="zh-CN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72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</a:t>
            </a:r>
            <a:r>
              <a:rPr lang="en-US" altLang="zh-CN" dirty="0"/>
              <a:t>agree </a:t>
            </a:r>
            <a:r>
              <a:rPr lang="en-US" altLang="zh-CN" dirty="0" smtClean="0"/>
              <a:t>that an AP in an AP MLD shall use contiguous bits </a:t>
            </a:r>
            <a:r>
              <a:rPr lang="en-US" altLang="zh-CN" dirty="0"/>
              <a:t>of the Partial Virtual Bitmap field of the TIM </a:t>
            </a:r>
            <a:r>
              <a:rPr lang="en-US" altLang="zh-CN" dirty="0" smtClean="0"/>
              <a:t>element to indicate </a:t>
            </a:r>
            <a:r>
              <a:rPr lang="en-US" altLang="zh-CN" dirty="0"/>
              <a:t>group addressed </a:t>
            </a:r>
            <a:r>
              <a:rPr lang="en-US" altLang="zh-CN"/>
              <a:t>BU </a:t>
            </a:r>
            <a:r>
              <a:rPr lang="en-US" altLang="zh-CN" smtClean="0"/>
              <a:t>information for </a:t>
            </a:r>
            <a:r>
              <a:rPr lang="en-US" altLang="zh-CN" dirty="0" smtClean="0"/>
              <a:t>other APs in </a:t>
            </a:r>
            <a:r>
              <a:rPr lang="en-US" altLang="zh-CN" dirty="0"/>
              <a:t>the AP </a:t>
            </a:r>
            <a:r>
              <a:rPr lang="en-US" altLang="zh-CN" dirty="0" smtClean="0"/>
              <a:t>MLD in R1?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0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4446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kinds of buffered BUs at the AP, one is individual addressed BUs and the other is group addressed BUs</a:t>
            </a:r>
            <a:endParaRPr lang="en-US" altLang="zh-CN" sz="2000" dirty="0"/>
          </a:p>
          <a:p>
            <a:r>
              <a:rPr lang="en-US" altLang="zh-CN" sz="2000" dirty="0" smtClean="0"/>
              <a:t>Regarding individual addressed BU, its delivery follows the TIM baseline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</a:t>
            </a:r>
            <a:r>
              <a:rPr lang="en-US" altLang="zh-CN" sz="1600" dirty="0" smtClean="0"/>
              <a:t>he </a:t>
            </a:r>
            <a:r>
              <a:rPr lang="en-US" altLang="zh-CN" sz="1600" dirty="0"/>
              <a:t>non-AP MLD is assigned by one AID </a:t>
            </a:r>
            <a:r>
              <a:rPr lang="en-US" altLang="zh-CN" sz="1600" dirty="0" smtClean="0"/>
              <a:t>only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the TIM element, one bit corresponding to a non-AP MLD’s AID indicates if there is buffered individual addressed BUs for this non-AP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Further optimization is needed, such link bitmap to indicate on which link the non-AP MLD should receive this buffer</a:t>
            </a:r>
            <a:endParaRPr lang="en-US" altLang="zh-CN" sz="1600" dirty="0"/>
          </a:p>
          <a:p>
            <a:r>
              <a:rPr lang="en-US" altLang="zh-CN" sz="2000" dirty="0" smtClean="0"/>
              <a:t>Meanwhile group addressed BUs delivery was also discussed in a few contributions [1]-[4]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is </a:t>
            </a:r>
            <a:r>
              <a:rPr lang="en-US" altLang="zh-CN" sz="1600" dirty="0"/>
              <a:t>agreed that each AP in an AP MLD shall independently transmit all </a:t>
            </a:r>
            <a:r>
              <a:rPr lang="en-US" altLang="zh-CN" sz="1600" dirty="0" err="1"/>
              <a:t>bufferable</a:t>
            </a:r>
            <a:r>
              <a:rPr lang="en-US" altLang="zh-CN" sz="1600" dirty="0"/>
              <a:t> group addressed Management frames </a:t>
            </a:r>
            <a:r>
              <a:rPr lang="en-US" altLang="zh-CN" sz="1600" dirty="0" smtClean="0"/>
              <a:t>after </a:t>
            </a:r>
            <a:r>
              <a:rPr lang="en-US" altLang="zh-CN" sz="1600" dirty="0"/>
              <a:t>every DTIM beacon</a:t>
            </a:r>
            <a:r>
              <a:rPr lang="en-US" altLang="zh-CN" sz="1400" dirty="0"/>
              <a:t> </a:t>
            </a:r>
          </a:p>
          <a:p>
            <a:r>
              <a:rPr lang="en-US" altLang="zh-CN" sz="2000" dirty="0" smtClean="0"/>
              <a:t>In this contributions, we provide further discussion </a:t>
            </a:r>
            <a:r>
              <a:rPr lang="en-US" altLang="zh-CN" sz="2000" dirty="0"/>
              <a:t>for group addressed BUs delivery 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 in the AP MLD shall transmit all buffered group addressed MMPDU BUs immediately after every DTIM beacon except for the following case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TWT scheduling AP shall schedule all buffered group addressed BU during the broadcast TWT SPs located within the beacon interval that follows the DTIM Beacon frame in the non-trigger enabled unannounced Broadcast TWT SP</a:t>
            </a:r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574418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5829010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TIM element provides group addressed BU delivery notification at the AP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Bit 0 of the Bitmap Control field of the TIM element contains the traffic indication virtual bitmap bit associated with AID 0.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This bit is set to 1 in TIM elements with the DTIM Count field set to 0 when one or more group addressed MSDUs/MMPDUs are buffered at the </a:t>
            </a:r>
            <a:r>
              <a:rPr lang="en-US" altLang="zh-CN" sz="1600" dirty="0" smtClean="0"/>
              <a:t>AP</a:t>
            </a:r>
            <a:endParaRPr lang="en-US" altLang="zh-CN" dirty="0" smtClean="0"/>
          </a:p>
          <a:p>
            <a:r>
              <a:rPr lang="en-US" altLang="zh-CN" dirty="0" smtClean="0"/>
              <a:t>If the AP in a Multiple BSSID set, TIM element also provides the </a:t>
            </a:r>
            <a:r>
              <a:rPr lang="en-US" altLang="zh-CN" dirty="0"/>
              <a:t>group addressed BU delivery notification at 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side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bits 1 to (2</a:t>
            </a:r>
            <a:r>
              <a:rPr lang="en-US" altLang="zh-CN" sz="1600" baseline="30000" dirty="0"/>
              <a:t>n </a:t>
            </a:r>
            <a:r>
              <a:rPr lang="en-US" altLang="zh-CN" sz="1600" dirty="0"/>
              <a:t>– 1</a:t>
            </a:r>
            <a:r>
              <a:rPr lang="en-US" altLang="zh-CN" sz="1600" dirty="0" smtClean="0"/>
              <a:t>) of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Partial </a:t>
            </a:r>
            <a:r>
              <a:rPr lang="en-US" altLang="zh-CN" sz="1600" dirty="0"/>
              <a:t>Virtual Bitmap field of the TIM element are used to indicate that one or more group addressed frames are buffered for each AP corresponding to a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AIDs from 1 to (2</a:t>
            </a:r>
            <a:r>
              <a:rPr lang="en-US" altLang="zh-CN" sz="1600" baseline="30000" dirty="0"/>
              <a:t>n</a:t>
            </a:r>
            <a:r>
              <a:rPr lang="en-US" altLang="zh-CN" sz="1600" dirty="0"/>
              <a:t> – 1</a:t>
            </a:r>
            <a:r>
              <a:rPr lang="en-US" altLang="zh-CN" sz="1600" dirty="0" smtClean="0"/>
              <a:t>) </a:t>
            </a:r>
            <a:r>
              <a:rPr lang="en-US" altLang="zh-CN" sz="1600" dirty="0"/>
              <a:t>are </a:t>
            </a:r>
            <a:r>
              <a:rPr lang="en-US" altLang="zh-CN" sz="1600" dirty="0" smtClean="0"/>
              <a:t>not allocated </a:t>
            </a:r>
            <a:r>
              <a:rPr lang="en-US" altLang="zh-CN" sz="1600" dirty="0"/>
              <a:t>to a </a:t>
            </a:r>
            <a:r>
              <a:rPr lang="en-US" altLang="zh-CN" sz="1600" dirty="0" smtClean="0"/>
              <a:t>STA such that to avoid the collision with individual addressed BU notification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Group addressed BU delivery notification in one frame is also needed for each AP in the AP </a:t>
            </a:r>
            <a:r>
              <a:rPr lang="en-US" altLang="zh-CN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ensure that each </a:t>
            </a:r>
            <a:r>
              <a:rPr lang="en-US" altLang="zh-CN" sz="1600" dirty="0"/>
              <a:t>STA within the Non-AP </a:t>
            </a:r>
            <a:r>
              <a:rPr lang="en-US" altLang="zh-CN" sz="1600" dirty="0" smtClean="0"/>
              <a:t>MLD can receive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group addressed </a:t>
            </a:r>
            <a:r>
              <a:rPr lang="en-US" altLang="zh-CN" sz="1600" dirty="0"/>
              <a:t>Management </a:t>
            </a:r>
            <a:r>
              <a:rPr lang="en-US" altLang="zh-CN" sz="1600" dirty="0" smtClean="0"/>
              <a:t>frames from its associated AP in the AP MLD, </a:t>
            </a:r>
            <a:r>
              <a:rPr lang="en-US" altLang="zh-CN" sz="1600" dirty="0"/>
              <a:t>an AP needs to indicate if other APs in the same AP MLD have buffered BUs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To avoid the “miss” and “duplicate” group addressed Data frame problem as mentioned in [5], an AP needs to indicate if other APs in the same AP MLD have buffered BUs </a:t>
            </a:r>
          </a:p>
          <a:p>
            <a:r>
              <a:rPr lang="en-US" altLang="zh-CN" dirty="0" smtClean="0"/>
              <a:t>Note-It does not apply to single radio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066800" y="4743827"/>
            <a:ext cx="6781800" cy="1731586"/>
            <a:chOff x="954088" y="4439897"/>
            <a:chExt cx="6781800" cy="1731586"/>
          </a:xfrm>
        </p:grpSpPr>
        <p:sp>
          <p:nvSpPr>
            <p:cNvPr id="8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4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5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0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6" name="TextBox 169"/>
            <p:cNvSpPr txBox="1"/>
            <p:nvPr/>
          </p:nvSpPr>
          <p:spPr>
            <a:xfrm>
              <a:off x="1755733" y="5432007"/>
              <a:ext cx="7201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36" name="直接箭头连接符 35"/>
            <p:cNvCxnSpPr>
              <a:endCxn id="35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5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straightforward for an AP in an AP MLD to provide group addressed BU delivery notification for each AP in the AP MLD by using a bitmap</a:t>
            </a:r>
          </a:p>
          <a:p>
            <a:r>
              <a:rPr lang="en-US" altLang="zh-CN" dirty="0" smtClean="0"/>
              <a:t>However, it requires additional field or element in the Beacon frame.</a:t>
            </a:r>
          </a:p>
          <a:p>
            <a:r>
              <a:rPr lang="en-US" altLang="zh-CN" dirty="0" smtClean="0"/>
              <a:t>Hence, we propose to reuse TIM baseline to provide such notification, like individual addressed BU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For the transmitting AP in the AP MLD, reuse Bit 0 of the Bitmap Control field of the TIM element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For other APs in the AP MLD, reuse the </a:t>
            </a:r>
            <a:r>
              <a:rPr lang="en-US" altLang="zh-CN" sz="1600" dirty="0"/>
              <a:t>bits of the Partial Virtual Bitmap field of the TIM element </a:t>
            </a:r>
            <a:r>
              <a:rPr lang="en-US" altLang="zh-CN" sz="1600" dirty="0" smtClean="0"/>
              <a:t>like non-transmitted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for MLO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</a:t>
            </a:r>
            <a:r>
              <a:rPr lang="en-US" altLang="zh-CN" dirty="0"/>
              <a:t>each bit of the Partial Virtual Bitmap field of the TIM </a:t>
            </a:r>
            <a:r>
              <a:rPr lang="en-US" altLang="zh-CN" dirty="0" smtClean="0"/>
              <a:t>element correspond to an AID in the AID space, each AP in the AP MLD shall be assigned by an AID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1: Assign an unique AID to each AP in an AP MLD explicitly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The unique AIDs will be broadcasted </a:t>
            </a:r>
            <a:r>
              <a:rPr lang="en-US" altLang="zh-CN" sz="1600" dirty="0" smtClean="0"/>
              <a:t>through the frame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Opt 2: Assign an unique AID to each AP in an AP MLD implicitly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/>
              <a:t>Assign some contiguous unique AIDs </a:t>
            </a:r>
            <a:r>
              <a:rPr lang="en-US" altLang="zh-CN" sz="1600" dirty="0" smtClean="0"/>
              <a:t>to each AP in the MLD implicitly </a:t>
            </a:r>
            <a:r>
              <a:rPr lang="en-US" altLang="zh-CN" sz="1600" dirty="0"/>
              <a:t>like non-transmitted </a:t>
            </a:r>
            <a:r>
              <a:rPr lang="en-US" altLang="zh-CN" sz="1600" dirty="0" smtClean="0"/>
              <a:t>BSSIDs, but in the order of Link ID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starting point can be either AID 1 or the AID after the last AID assigned to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187220"/>
            <a:ext cx="6192688" cy="9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help each STA within the non-AP MLD maintain its own basic BSS operation, we propose that an AP within an AP MLD shall </a:t>
            </a:r>
            <a:r>
              <a:rPr lang="en-US" altLang="zh-CN" dirty="0"/>
              <a:t>provide </a:t>
            </a:r>
            <a:r>
              <a:rPr lang="en-US" altLang="zh-CN" dirty="0" smtClean="0"/>
              <a:t>the group </a:t>
            </a:r>
            <a:r>
              <a:rPr lang="en-US" altLang="zh-CN" dirty="0"/>
              <a:t>addressed BU delivery notification for each AP in the AP MLD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One way is additional notification bitmap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other way is to reuse TIM baseline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802.11-19/1988</a:t>
            </a:r>
            <a:r>
              <a:rPr lang="it-IT" altLang="zh-CN" dirty="0"/>
              <a:t>r0 </a:t>
            </a:r>
            <a:r>
              <a:rPr lang="en-US" altLang="zh-CN" dirty="0"/>
              <a:t>Power save for Multi-link</a:t>
            </a:r>
          </a:p>
          <a:p>
            <a:r>
              <a:rPr lang="en-US" altLang="zh-CN" dirty="0"/>
              <a:t>[2] IEEE 802.11-20/0488</a:t>
            </a:r>
            <a:r>
              <a:rPr lang="it-IT" altLang="zh-CN" dirty="0"/>
              <a:t>r0 </a:t>
            </a:r>
            <a:r>
              <a:rPr lang="en-GB" altLang="en-US" dirty="0"/>
              <a:t>Multi-link Group Addressed Data Delivery</a:t>
            </a:r>
          </a:p>
          <a:p>
            <a:r>
              <a:rPr lang="en-US" altLang="zh-CN" b="0" dirty="0"/>
              <a:t>[3]</a:t>
            </a:r>
            <a:r>
              <a:rPr lang="en-US" altLang="zh-CN" dirty="0"/>
              <a:t> IEEE 802.11-20/0442</a:t>
            </a:r>
            <a:r>
              <a:rPr lang="it-IT" altLang="zh-CN" dirty="0"/>
              <a:t>r2 </a:t>
            </a:r>
            <a:r>
              <a:rPr lang="en-US" altLang="zh-CN" b="0" dirty="0"/>
              <a:t>MLA: Group addressed frames delivery</a:t>
            </a:r>
            <a:endParaRPr lang="en-GB" altLang="en-US" dirty="0"/>
          </a:p>
          <a:p>
            <a:r>
              <a:rPr lang="en-US" altLang="zh-CN" b="0" dirty="0" smtClean="0"/>
              <a:t>[4] </a:t>
            </a:r>
            <a:r>
              <a:rPr lang="en-US" altLang="zh-CN" dirty="0"/>
              <a:t>IEEE 802.11-20/0661</a:t>
            </a:r>
            <a:r>
              <a:rPr lang="it-IT" altLang="zh-CN" dirty="0"/>
              <a:t>r4 </a:t>
            </a:r>
            <a:r>
              <a:rPr lang="en-US" altLang="zh-CN" b="0" dirty="0"/>
              <a:t>Group addressed frames delivery for </a:t>
            </a:r>
            <a:r>
              <a:rPr lang="en-US" altLang="zh-CN" b="0" dirty="0" smtClean="0"/>
              <a:t>MLO</a:t>
            </a:r>
          </a:p>
          <a:p>
            <a:r>
              <a:rPr lang="en-US" altLang="zh-CN" b="0" dirty="0" smtClean="0"/>
              <a:t>[5]</a:t>
            </a:r>
            <a:r>
              <a:rPr lang="en-US" altLang="zh-CN" dirty="0"/>
              <a:t> IEEE </a:t>
            </a:r>
            <a:r>
              <a:rPr lang="en-US" altLang="zh-CN" dirty="0" smtClean="0"/>
              <a:t>802.11-20/0903</a:t>
            </a:r>
            <a:r>
              <a:rPr lang="it-IT" altLang="zh-CN" dirty="0" smtClean="0"/>
              <a:t>r0 </a:t>
            </a:r>
            <a:r>
              <a:rPr lang="en-GB" altLang="en-US" dirty="0"/>
              <a:t>Multi-link Group Addressed Data Frame Delivery Follow up</a:t>
            </a:r>
            <a:r>
              <a:rPr lang="it-IT" altLang="zh-CN" dirty="0" smtClean="0"/>
              <a:t>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July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76167</TotalTime>
  <Words>1178</Words>
  <Application>Microsoft Office PowerPoint</Application>
  <PresentationFormat>全屏显示(4:3)</PresentationFormat>
  <Paragraphs>140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Times New Roman</vt:lpstr>
      <vt:lpstr>802-11-Submission</vt:lpstr>
      <vt:lpstr>Document</vt:lpstr>
      <vt:lpstr>Group addressed frames delivery for MLO Follow UP</vt:lpstr>
      <vt:lpstr>Background</vt:lpstr>
      <vt:lpstr>Group addressed BUs delivery</vt:lpstr>
      <vt:lpstr>Group addressed BUs delivery</vt:lpstr>
      <vt:lpstr>Group addressed BUs delivery for MLO</vt:lpstr>
      <vt:lpstr>Group addressed BUs delivery for MLO</vt:lpstr>
      <vt:lpstr>Group addressed BUs delivery for MLO</vt:lpstr>
      <vt:lpstr>Summary</vt:lpstr>
      <vt:lpstr>References</vt:lpstr>
      <vt:lpstr>SP 1</vt:lpstr>
      <vt:lpstr>SP 2</vt:lpstr>
      <vt:lpstr>SP 3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652</cp:revision>
  <cp:lastPrinted>1998-02-10T13:28:06Z</cp:lastPrinted>
  <dcterms:created xsi:type="dcterms:W3CDTF">2013-11-12T18:41:50Z</dcterms:created>
  <dcterms:modified xsi:type="dcterms:W3CDTF">2020-12-14T14:24:36Z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(3)02l/2gwGgzw7wk6+kgn17F+L6/Yy5zwgUplGI6KI7l/frbVBeLLopK29Cb303tAmJCz9r4RA
7q4X83F1k+iEI37YexKBjZ/TV1rbX5g7ZrzYb38h+Woj/7BcWe0sUKj3pmPYS9A+GN2AFDxz
aonf5hpZswkgwG3WyQCPEov2465juB3eioXgrSjijf+fCSSzFLbTl6I19oKIc45aIXT4ns56
qRtb9nfmLDHFFzDzaW</vt:lpwstr>
  </property>
  <property fmtid="{D5CDD505-2E9C-101B-9397-08002B2CF9AE}" pid="4" name="_2015_ms_pID_7253431">
    <vt:lpwstr>giaf31p4UpQlmk+i9s6c8CfG6sldBbbYT1POnBscjE1DtTOTYe6+W0
FYz06JGmnQkE/9r4BBmUh7NfqsGgreJwRLvOmpYjbtGZRJ0QEOOuteCm6EanktIiaCM4L+nS
wqpwBzZuKsq7qJt4nymb6J7/p6Xry9FH4HaLfi2M8+DdYSkkhtRNFr2KPNZRMgERIQI3TIsh
rk/TX/Ym84YV0Nem+gbfJ7FYbPYf/YUtGfdp</vt:lpwstr>
  </property>
  <property fmtid="{D5CDD505-2E9C-101B-9397-08002B2CF9AE}" pid="5" name="_2015_ms_pID_7253432">
    <vt:lpwstr>o97H5E7iN6haXxtg/yiePwc=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