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339" r:id="rId3"/>
    <p:sldId id="438" r:id="rId4"/>
    <p:sldId id="396" r:id="rId5"/>
    <p:sldId id="437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CCFFCC"/>
    <a:srgbClr val="A4FD03"/>
    <a:srgbClr val="00CCFF"/>
    <a:srgbClr val="FFCC99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95" autoAdjust="0"/>
  </p:normalViewPr>
  <p:slideViewPr>
    <p:cSldViewPr>
      <p:cViewPr varScale="1">
        <p:scale>
          <a:sx n="67" d="100"/>
          <a:sy n="67" d="100"/>
        </p:scale>
        <p:origin x="1220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March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NXP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802.11-20/0888r0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6041353"/>
              </p:ext>
            </p:extLst>
          </p:nvPr>
        </p:nvGraphicFramePr>
        <p:xfrm>
          <a:off x="620713" y="3709988"/>
          <a:ext cx="8154987" cy="307181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87" name="Document" r:id="rId4" imgW="8656876" imgH="3285254" progId="Word.Document.8">
                  <p:embed/>
                </p:oleObj>
              </mc:Choice>
              <mc:Fallback>
                <p:oleObj name="Document" r:id="rId4" imgW="8656876" imgH="328525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3709988"/>
                        <a:ext cx="8154987" cy="307181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Cyclic Shift Values for NGV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2020-06-10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 dirty="0"/>
              <a:t>Prashant Sharma and etc., NXP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1"/>
            <a:ext cx="7620000" cy="22859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11bd supports up-to two spatial streams [1]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cyclic shift value, T</a:t>
            </a:r>
            <a:r>
              <a:rPr lang="en-US" baseline="-25000" dirty="0"/>
              <a:t>CS,NGV </a:t>
            </a:r>
            <a:r>
              <a:rPr lang="en-US" dirty="0"/>
              <a:t>for the NGV modulated fields is TBD in the spec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Cyclic Shift for NGV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D4A2DD2-BAB0-47BB-B057-6BD158179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28069" y="3871912"/>
            <a:ext cx="4418012" cy="238918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1EDE31D-C03C-40E8-9612-BAF9A6A7E0A6}"/>
              </a:ext>
            </a:extLst>
          </p:cNvPr>
          <p:cNvSpPr txBox="1">
            <a:spLocks/>
          </p:cNvSpPr>
          <p:nvPr/>
        </p:nvSpPr>
        <p:spPr bwMode="auto">
          <a:xfrm>
            <a:off x="657225" y="1905000"/>
            <a:ext cx="7759701" cy="1752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kern="0" dirty="0"/>
              <a:t>Propose T</a:t>
            </a:r>
            <a:r>
              <a:rPr lang="en-US" kern="0" baseline="-25000" dirty="0"/>
              <a:t>CS,NGV</a:t>
            </a:r>
            <a:r>
              <a:rPr lang="en-US" kern="0" dirty="0"/>
              <a:t> to use the same values as defined for VHT SU PPDU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Table 21 -11 (Cyclic shift values for the VHT modulated fields of a PPDU)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kern="0" dirty="0"/>
              <a:t>Only use rows corresponding to </a:t>
            </a:r>
            <a:r>
              <a:rPr lang="en-US" kern="0" dirty="0" err="1"/>
              <a:t>N</a:t>
            </a:r>
            <a:r>
              <a:rPr lang="en-US" kern="0" baseline="-25000" dirty="0" err="1"/>
              <a:t>STS,</a:t>
            </a:r>
            <a:r>
              <a:rPr lang="en-US" i="1" kern="0" baseline="-25000" dirty="0" err="1"/>
              <a:t>total</a:t>
            </a:r>
            <a:r>
              <a:rPr lang="en-US" kern="0" dirty="0"/>
              <a:t> = 1 and 2</a:t>
            </a:r>
          </a:p>
          <a:p>
            <a:pPr>
              <a:buFont typeface="Arial" panose="020B0604020202020204" pitchFamily="34" charset="0"/>
              <a:buChar char="•"/>
            </a:pP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6799281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Rui Cao and etc., “NGV MIMO Simulations”, 11-19/1070r0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that 11bd PPDU defines T</a:t>
            </a:r>
            <a:r>
              <a:rPr lang="en-US" baseline="-25000" dirty="0"/>
              <a:t>CS,NGV </a:t>
            </a:r>
            <a:r>
              <a:rPr lang="en-US" dirty="0"/>
              <a:t>, the same as T</a:t>
            </a:r>
            <a:r>
              <a:rPr lang="en-US" baseline="-25000" dirty="0"/>
              <a:t>CS,VHT</a:t>
            </a:r>
            <a:r>
              <a:rPr lang="en-US" dirty="0"/>
              <a:t> as in Table 21 -11 (Cyclic shift values for the VHT modulated fields of a PPDU), for the NGV modulated fields?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Only use rows for </a:t>
            </a:r>
            <a:r>
              <a:rPr lang="en-US" dirty="0" err="1"/>
              <a:t>N</a:t>
            </a:r>
            <a:r>
              <a:rPr lang="en-US" baseline="-25000" dirty="0" err="1"/>
              <a:t>STS,</a:t>
            </a:r>
            <a:r>
              <a:rPr lang="en-US" i="1" baseline="-25000" dirty="0" err="1"/>
              <a:t>total</a:t>
            </a:r>
            <a:r>
              <a:rPr lang="en-US" dirty="0"/>
              <a:t> = 1 and 2, corresponding to N</a:t>
            </a:r>
            <a:r>
              <a:rPr lang="en-US" baseline="-25000" dirty="0"/>
              <a:t>SS</a:t>
            </a:r>
            <a:r>
              <a:rPr lang="en-US" dirty="0"/>
              <a:t> = 1 and 2 respectively.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 dirty="0"/>
              <a:t>Prashant Sharma and etc., NXP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June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075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240</Words>
  <Application>Microsoft Office PowerPoint</Application>
  <PresentationFormat>On-screen Show (4:3)</PresentationFormat>
  <Paragraphs>43</Paragraphs>
  <Slides>5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Times New Roman</vt:lpstr>
      <vt:lpstr>Office Theme</vt:lpstr>
      <vt:lpstr>Document</vt:lpstr>
      <vt:lpstr>Cyclic Shift Values for NGV</vt:lpstr>
      <vt:lpstr>Introduction</vt:lpstr>
      <vt:lpstr>Cyclic Shift for NGV</vt:lpstr>
      <vt:lpstr>Reference</vt:lpstr>
      <vt:lpstr>Straw Poll 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Prashant Sharma</cp:lastModifiedBy>
  <cp:revision>1496</cp:revision>
  <cp:lastPrinted>1601-01-01T00:00:00Z</cp:lastPrinted>
  <dcterms:created xsi:type="dcterms:W3CDTF">2015-10-31T00:33:08Z</dcterms:created>
  <dcterms:modified xsi:type="dcterms:W3CDTF">2020-06-12T01:55:26Z</dcterms:modified>
</cp:coreProperties>
</file>