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448" r:id="rId4"/>
    <p:sldId id="452" r:id="rId5"/>
    <p:sldId id="453" r:id="rId6"/>
    <p:sldId id="455" r:id="rId7"/>
    <p:sldId id="454" r:id="rId8"/>
    <p:sldId id="396" r:id="rId9"/>
    <p:sldId id="437" r:id="rId10"/>
    <p:sldId id="45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67" d="100"/>
          <a:sy n="67" d="100"/>
        </p:scale>
        <p:origin x="122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802.11-20/0887r0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041353"/>
              </p:ext>
            </p:extLst>
          </p:nvPr>
        </p:nvGraphicFramePr>
        <p:xfrm>
          <a:off x="620713" y="3709988"/>
          <a:ext cx="8154987" cy="3071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9" name="Document" r:id="rId4" imgW="8656876" imgH="3285254" progId="Word.Document.8">
                  <p:embed/>
                </p:oleObj>
              </mc:Choice>
              <mc:Fallback>
                <p:oleObj name="Document" r:id="rId4" imgW="8656876" imgH="32852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9988"/>
                        <a:ext cx="8154987" cy="30718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LDPC Tone Mapping for NGV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PPDU uses the same LDPC encoding process as defined in 21.3.10.5.4(LDPC coding) with parameter </a:t>
            </a:r>
            <a:r>
              <a:rPr lang="en-US" i="1" dirty="0" err="1"/>
              <a:t>m</a:t>
            </a:r>
            <a:r>
              <a:rPr lang="en-US" baseline="-25000" dirty="0" err="1"/>
              <a:t>STBC</a:t>
            </a:r>
            <a:r>
              <a:rPr lang="en-US" dirty="0"/>
              <a:t> set to 1?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This over-rides </a:t>
            </a:r>
            <a:r>
              <a:rPr lang="en-US" altLang="zh-CN" dirty="0"/>
              <a:t>part of Motion #12</a:t>
            </a: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23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458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adopted as the only coding scheme for data portion of 11bd PPDU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mapper for LDPC has not been agreed upon yet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provides some analysis on the necessity of </a:t>
            </a:r>
            <a:r>
              <a:rPr lang="en-US"/>
              <a:t>tone mapper and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about the correct reference for LDPC encoding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962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In 11n, interleaving was not needed for LDPC, since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Each 1944-bit LDPC code covers almost all streams and tones within an OFDM symbol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800" dirty="0"/>
              <a:t>LDPC has an intrinsic pseudo-randomness property that protects it against burst errors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In higher rates of 11ac, the length of the LDPC codeword can be significantly smaller than the number of bits in an OFDM symbol (</a:t>
            </a:r>
            <a:r>
              <a:rPr lang="en-US" sz="1800" dirty="0"/>
              <a:t>N</a:t>
            </a:r>
            <a:r>
              <a:rPr lang="en-US" sz="1800" baseline="-25000" dirty="0"/>
              <a:t>CBPS</a:t>
            </a:r>
            <a:r>
              <a:rPr lang="en-US" altLang="en-US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80MHz/160MHz and/or 256QAM lead to larger </a:t>
            </a:r>
            <a:r>
              <a:rPr lang="en-US" sz="1600" dirty="0"/>
              <a:t>N</a:t>
            </a:r>
            <a:r>
              <a:rPr lang="en-US" sz="1600" baseline="-25000" dirty="0"/>
              <a:t>CBPS</a:t>
            </a:r>
            <a:endParaRPr lang="en-US" altLang="en-US" sz="18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800" dirty="0"/>
              <a:t>The coded bits from each LDPC codeword are transmitted only through a fraction of the tones, thus not achieving the full frequency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A tone mapping scheme was adopted during 11ac to capture the full frequency diversity without the extra delay of interleaving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on Tone Mapper for NGV</a:t>
            </a:r>
            <a:br>
              <a:rPr lang="en-US" dirty="0"/>
            </a:br>
            <a:r>
              <a:rPr lang="en-US" dirty="0"/>
              <a:t> (Non DCM)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BW 10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N</a:t>
            </a:r>
            <a:r>
              <a:rPr lang="en-US" sz="1800" baseline="-25000" dirty="0"/>
              <a:t>CBPS </a:t>
            </a:r>
            <a:r>
              <a:rPr lang="en-US" sz="1800" dirty="0"/>
              <a:t>&lt;= 52 * 8(256QAM) * 1(N</a:t>
            </a:r>
            <a:r>
              <a:rPr lang="en-US" sz="1800" baseline="-25000" dirty="0"/>
              <a:t>SS</a:t>
            </a:r>
            <a:r>
              <a:rPr lang="en-US" sz="1800" dirty="0"/>
              <a:t>) = 416  &lt; 1CW(1944)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baseline="-25000" dirty="0"/>
              <a:t>CBPS </a:t>
            </a:r>
            <a:r>
              <a:rPr lang="en-US" sz="1800" dirty="0"/>
              <a:t>&lt;= 52 * 8(256QAM) * 2(N</a:t>
            </a:r>
            <a:r>
              <a:rPr lang="en-US" sz="1800" baseline="-25000" dirty="0"/>
              <a:t>SS</a:t>
            </a:r>
            <a:r>
              <a:rPr lang="en-US" sz="1800" dirty="0"/>
              <a:t>) = 832 &lt; 1CW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BW 20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baseline="-25000" dirty="0"/>
              <a:t>CBPS </a:t>
            </a:r>
            <a:r>
              <a:rPr lang="en-US" sz="1800" dirty="0"/>
              <a:t>&lt;= 108 * 8(256QAM) * 1(N</a:t>
            </a:r>
            <a:r>
              <a:rPr lang="en-US" sz="1800" baseline="-25000" dirty="0"/>
              <a:t>SS</a:t>
            </a:r>
            <a:r>
              <a:rPr lang="en-US" sz="1800" dirty="0"/>
              <a:t>) = 864 &lt; 1CW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baseline="-25000" dirty="0"/>
              <a:t>CBPS</a:t>
            </a:r>
            <a:r>
              <a:rPr lang="en-US" sz="1800" dirty="0"/>
              <a:t> &lt;= 108 * 8(256QAM) * 2(N</a:t>
            </a:r>
            <a:r>
              <a:rPr lang="en-US" sz="1800" baseline="-25000" dirty="0"/>
              <a:t>SS</a:t>
            </a:r>
            <a:r>
              <a:rPr lang="en-US" sz="1800" dirty="0"/>
              <a:t>) = 1728 &lt; 1CW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Tone mapping is not required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Similar to 11n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47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on Tone Mapper for NGV</a:t>
            </a:r>
            <a:br>
              <a:rPr lang="en-US" dirty="0"/>
            </a:br>
            <a:r>
              <a:rPr lang="en-US" dirty="0"/>
              <a:t> (BPSK DCM)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BW 10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N</a:t>
            </a:r>
            <a:r>
              <a:rPr lang="en-US" sz="1800" baseline="-25000" dirty="0"/>
              <a:t>CBPS </a:t>
            </a:r>
            <a:r>
              <a:rPr lang="en-US" sz="1800" dirty="0"/>
              <a:t>&lt;= 26 * 1(BPSK) * 1(N</a:t>
            </a:r>
            <a:r>
              <a:rPr lang="en-US" sz="1800" baseline="-25000" dirty="0"/>
              <a:t>SS</a:t>
            </a:r>
            <a:r>
              <a:rPr lang="en-US" sz="1800" dirty="0"/>
              <a:t>) = 26 &lt;&lt; 1CW(1944)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baseline="-25000" dirty="0"/>
              <a:t>CBPS </a:t>
            </a:r>
            <a:r>
              <a:rPr lang="en-US" sz="1800" dirty="0"/>
              <a:t>&lt;= 26 * 1(BPSK) * 2(N</a:t>
            </a:r>
            <a:r>
              <a:rPr lang="en-US" sz="1800" baseline="-25000" dirty="0"/>
              <a:t>SS</a:t>
            </a:r>
            <a:r>
              <a:rPr lang="en-US" sz="1800" dirty="0"/>
              <a:t>) = 52 &lt;&lt; 1CW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BW 20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baseline="-25000" dirty="0"/>
              <a:t>CBPS </a:t>
            </a:r>
            <a:r>
              <a:rPr lang="en-US" sz="1800" dirty="0"/>
              <a:t>&lt;= 54 * 1(BPSK) * 1(N</a:t>
            </a:r>
            <a:r>
              <a:rPr lang="en-US" sz="1800" baseline="-25000" dirty="0"/>
              <a:t>SS</a:t>
            </a:r>
            <a:r>
              <a:rPr lang="en-US" sz="1800" dirty="0"/>
              <a:t>) = 54  &lt;&lt; 1CW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baseline="-25000" dirty="0"/>
              <a:t>CBPS</a:t>
            </a:r>
            <a:r>
              <a:rPr lang="en-US" sz="1800" dirty="0"/>
              <a:t> &lt;= 54 * 1(BPSK) * 2(N</a:t>
            </a:r>
            <a:r>
              <a:rPr lang="en-US" sz="1800" baseline="-25000" dirty="0"/>
              <a:t>SS</a:t>
            </a:r>
            <a:r>
              <a:rPr lang="en-US" sz="1800" dirty="0"/>
              <a:t>) = 108 &lt;&lt; 1CW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Tone mapping is not required at all for 11bd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5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Encoding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has been agreed that </a:t>
            </a:r>
            <a:r>
              <a:rPr lang="en-US" sz="2000" dirty="0">
                <a:latin typeface="Times New Roman" panose="02020603050405020304" pitchFamily="18" charset="0"/>
              </a:rPr>
              <a:t>11bd devices shall support LDPC codes, with the same code structure and coding methods as defined in 19.3.11.7 (LDPC Codes)</a:t>
            </a:r>
            <a:r>
              <a:rPr lang="en-US" sz="2000" dirty="0"/>
              <a:t> [2]</a:t>
            </a:r>
            <a:endParaRPr lang="en-US" sz="2000" b="0" dirty="0">
              <a:latin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LDPC encoding process of 11bd is similar to that of 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 PSDU length signaling as in 11n HT-SIG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APEP_LENGTH is used as in 11ac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to define 11bd LDPC encoding process as specified in 21.3.10.5.4(LDPC coding)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Note: Set </a:t>
            </a:r>
            <a:r>
              <a:rPr lang="en-US" sz="1600" i="1" dirty="0" err="1"/>
              <a:t>m</a:t>
            </a:r>
            <a:r>
              <a:rPr lang="en-US" sz="1600" baseline="-25000" dirty="0" err="1"/>
              <a:t>STBC</a:t>
            </a:r>
            <a:r>
              <a:rPr lang="en-US" sz="1600" dirty="0"/>
              <a:t> = 1</a:t>
            </a:r>
            <a:endParaRPr lang="en-US" sz="1600" baseline="-250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41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Provided a background on the LDPC tone mapping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Analyzed the necessity of LDPC tone mapping for NGV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tone mapping is not required for 11bd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11bd LDPC encoding process as that of 11ac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6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dirty="0"/>
              <a:t>[1] Rui Cao and etc., “</a:t>
            </a:r>
            <a:r>
              <a:rPr lang="en-US" dirty="0"/>
              <a:t>Discussion on NGV PHY Modes</a:t>
            </a:r>
            <a:r>
              <a:rPr lang="en-US" altLang="zh-CN" dirty="0"/>
              <a:t>”, 11-20/0045r3</a:t>
            </a:r>
          </a:p>
          <a:p>
            <a:pPr marL="0" indent="0"/>
            <a:r>
              <a:rPr lang="en-US" altLang="zh-CN" dirty="0"/>
              <a:t>[2] Prashant Sharma and etc., “</a:t>
            </a:r>
            <a:r>
              <a:rPr lang="en-US" dirty="0"/>
              <a:t>LDPC Investigation for 11bd</a:t>
            </a:r>
            <a:r>
              <a:rPr lang="en-US" altLang="zh-CN" dirty="0"/>
              <a:t>”, 11-20/0346r3</a:t>
            </a:r>
          </a:p>
          <a:p>
            <a:pPr marL="0" indent="0"/>
            <a:r>
              <a:rPr lang="en-US" altLang="zh-CN" dirty="0"/>
              <a:t>[3] Jun Zheng and etc., “LDPC for 11ac”, 11-10/1300r0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does not define LDPC Tone Mapper?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707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Segoe UI</vt:lpstr>
      <vt:lpstr>Times New Roman</vt:lpstr>
      <vt:lpstr>Office Theme</vt:lpstr>
      <vt:lpstr>Microsoft Word 97 - 2003 Document</vt:lpstr>
      <vt:lpstr>LDPC Tone Mapping for NGV</vt:lpstr>
      <vt:lpstr>Introduction</vt:lpstr>
      <vt:lpstr>Background [3]</vt:lpstr>
      <vt:lpstr>Analysis on Tone Mapper for NGV  (Non DCM)</vt:lpstr>
      <vt:lpstr>Analysis on Tone Mapper for NGV  (BPSK DCM)</vt:lpstr>
      <vt:lpstr>LDPC Encoding Process</vt:lpstr>
      <vt:lpstr>Summary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1501</cp:revision>
  <cp:lastPrinted>1601-01-01T00:00:00Z</cp:lastPrinted>
  <dcterms:created xsi:type="dcterms:W3CDTF">2015-10-31T00:33:08Z</dcterms:created>
  <dcterms:modified xsi:type="dcterms:W3CDTF">2020-06-12T01:57:18Z</dcterms:modified>
</cp:coreProperties>
</file>