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424" r:id="rId3"/>
    <p:sldId id="298" r:id="rId4"/>
    <p:sldId id="296" r:id="rId5"/>
    <p:sldId id="283" r:id="rId6"/>
    <p:sldId id="265" r:id="rId7"/>
    <p:sldId id="273" r:id="rId8"/>
    <p:sldId id="295" r:id="rId9"/>
    <p:sldId id="297" r:id="rId10"/>
    <p:sldId id="423" r:id="rId11"/>
    <p:sldId id="289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4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  <p:cmAuthor id="2" name="Das, Dibakar" initials="DD" lastIdx="1" clrIdx="1">
    <p:extLst>
      <p:ext uri="{19B8F6BF-5375-455C-9EA6-DF929625EA0E}">
        <p15:presenceInfo xmlns:p15="http://schemas.microsoft.com/office/powerpoint/2012/main" userId="S::dibakar.das@intel.com::5555b401-5ad5-4206-a20e-01f22605f8f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8306" autoAdjust="0"/>
  </p:normalViewPr>
  <p:slideViewPr>
    <p:cSldViewPr>
      <p:cViewPr varScale="1">
        <p:scale>
          <a:sx n="97" d="100"/>
          <a:sy n="97" d="100"/>
        </p:scale>
        <p:origin x="1428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Dibakar Das,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221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Case 3 is same as general Multi-AP.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Dibakar Das,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061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Dibakar Das,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787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802.11-20/871r2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 Triggered P2P for 11be Release 1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2019-08-23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CEF1EDA7-E120-4A41-B6BF-4A2F4CA982E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7929416"/>
              </p:ext>
            </p:extLst>
          </p:nvPr>
        </p:nvGraphicFramePr>
        <p:xfrm>
          <a:off x="306842" y="2463801"/>
          <a:ext cx="8888412" cy="3843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Document" r:id="rId4" imgW="10439485" imgH="4527550" progId="Word.Document.8">
                  <p:embed/>
                </p:oleObj>
              </mc:Choice>
              <mc:Fallback>
                <p:oleObj name="Document" r:id="rId4" imgW="10439485" imgH="4527550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305E0AA6-6879-4A21-8AAB-3E4E9E01085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842" y="2463801"/>
                        <a:ext cx="8888412" cy="38433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altLang="zh-CN"/>
              <a:t>Dibakar Das etal, Intel</a:t>
            </a:r>
            <a:endParaRPr lang="en-GB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459581" y="1524000"/>
            <a:ext cx="7770813" cy="4799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2000" dirty="0"/>
              <a:t>Direct link provides high “interferences” to the AP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8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Direct link traffic carries large amount of data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Large video transmission for VR, or video streaming.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Direct link traffic often requires low latency thus frequently accesses the medium.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Interactive applications (VR, </a:t>
            </a:r>
            <a:r>
              <a:rPr lang="en-US" altLang="zh-CN" sz="1400" kern="0" dirty="0" err="1">
                <a:latin typeface="+mj-lt"/>
                <a:ea typeface="黑体" pitchFamily="49" charset="-122"/>
                <a:cs typeface="Calibri" panose="020F0502020204030204" pitchFamily="34" charset="0"/>
              </a:rPr>
              <a:t>visio</a:t>
            </a: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 conferences, etc.)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2000" dirty="0"/>
              <a:t>Direct link cannot be efficiently scheduled by an AP today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AP cannot trigger the sending of direct link data, so fine scheduling is not possible.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Direct link only relies on EDCA.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Multi User OFDMA doesn’t support Direct link traffic.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Quiet time period mechanism is not incentive enough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Every station with direct link traffic will contend on the same period.</a:t>
            </a:r>
            <a:b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</a:b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Even if this period has been negotiated by a STA, the quiet time period is open for all direct link stations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Other stations with uplink data may also contend during this period (Quiet time period is just intended to give a better priority of medium access for direct link traffic).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No specific protection against legacy stations.</a:t>
            </a: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96912" y="558600"/>
            <a:ext cx="7770813" cy="1065213"/>
          </a:xfrm>
        </p:spPr>
        <p:txBody>
          <a:bodyPr/>
          <a:lstStyle/>
          <a:p>
            <a:r>
              <a:rPr lang="en-US" altLang="zh-CN" dirty="0"/>
              <a:t>1117r1: Direct Link issues with 11ax amendments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46742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371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P2P communication can significantly reduce the load on the BSS and simultaneously the latency by a one-hop communication.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About 70% reduction in </a:t>
            </a:r>
          </a:p>
          <a:p>
            <a:pPr marL="0" indent="0"/>
            <a:r>
              <a:rPr lang="en-US" sz="2000" dirty="0"/>
              <a:t>     latency/airtime possible in </a:t>
            </a:r>
          </a:p>
          <a:p>
            <a:pPr marL="0" indent="0"/>
            <a:r>
              <a:rPr lang="en-US" sz="2000" dirty="0"/>
              <a:t>    the two floor home scenario </a:t>
            </a:r>
          </a:p>
          <a:p>
            <a:pPr marL="0" indent="0"/>
            <a:r>
              <a:rPr lang="en-US" sz="2000" dirty="0"/>
              <a:t>     by using P2P communication </a:t>
            </a:r>
            <a:br>
              <a:rPr lang="en-US" sz="2000" dirty="0"/>
            </a:br>
            <a:r>
              <a:rPr lang="en-US" sz="2000" dirty="0"/>
              <a:t>    among users in the same room.</a:t>
            </a:r>
          </a:p>
          <a:p>
            <a:pPr marL="0" indent="0"/>
            <a:r>
              <a:rPr lang="en-US" dirty="0"/>
              <a:t>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1100" y="2895600"/>
            <a:ext cx="4534694" cy="3401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842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6A45B-785A-4B60-9F7D-E7B863A8C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37966-4042-475D-A16E-035BD5371B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a simple/low-complexity Triggered P2P scheme to be used for 11be R1.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841B0F-8E1E-4CAA-A354-FACA677E9B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AE4581-7608-4C36-96E7-6DE2FF644D6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7C04DC-D393-4B13-8F94-6414DC116A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4144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4418" y="447032"/>
            <a:ext cx="7770813" cy="1065213"/>
          </a:xfrm>
        </p:spPr>
        <p:txBody>
          <a:bodyPr/>
          <a:lstStyle/>
          <a:p>
            <a:r>
              <a:rPr lang="en-US" dirty="0"/>
              <a:t>Introduction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96843"/>
            <a:ext cx="7710512" cy="325131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Direct Link transmission =&gt; A Direct Link Scheduled  (“DLS”) STA communicates directly with another Direct Link Peer STA (“DLP”).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Benefits of Direct Link (“</a:t>
            </a:r>
            <a:r>
              <a:rPr lang="en-US" sz="1800" dirty="0" err="1"/>
              <a:t>DiL</a:t>
            </a:r>
            <a:r>
              <a:rPr lang="en-US" sz="1800" dirty="0"/>
              <a:t>”) transmission [1]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high throughput because lower number of transmissions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low latency due to one hop communication.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Use-case of interest: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Miracast streaming from laptop to monitor.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VR applications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Wireless file transfer from phone to printer. </a:t>
            </a:r>
          </a:p>
          <a:p>
            <a:pPr marL="0" indent="0"/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1414" y="3126931"/>
            <a:ext cx="685800" cy="6858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44547" y="3126931"/>
            <a:ext cx="406138" cy="6286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9668" y="2444125"/>
            <a:ext cx="979118" cy="734339"/>
          </a:xfrm>
          <a:prstGeom prst="rect">
            <a:avLst/>
          </a:prstGeom>
        </p:spPr>
      </p:pic>
      <p:cxnSp>
        <p:nvCxnSpPr>
          <p:cNvPr id="16" name="Straight Arrow Connector 15"/>
          <p:cNvCxnSpPr/>
          <p:nvPr/>
        </p:nvCxnSpPr>
        <p:spPr bwMode="auto">
          <a:xfrm flipH="1" flipV="1">
            <a:off x="7350684" y="3381588"/>
            <a:ext cx="816870" cy="11695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Slide Number Placeholder 3"/>
          <p:cNvSpPr txBox="1">
            <a:spLocks/>
          </p:cNvSpPr>
          <p:nvPr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514350" y="5413358"/>
            <a:ext cx="74295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171450" y="5071682"/>
            <a:ext cx="528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</a:t>
            </a:r>
            <a:r>
              <a:rPr lang="en-US" sz="1800" dirty="0"/>
              <a:t> 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914400" y="5121399"/>
            <a:ext cx="571500" cy="29195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r>
              <a:rPr lang="en-US" sz="1050" dirty="0" err="1"/>
              <a:t>DiL</a:t>
            </a:r>
            <a:r>
              <a:rPr lang="en-US" sz="1050" dirty="0"/>
              <a:t>-A</a:t>
            </a: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509612" y="5993425"/>
            <a:ext cx="74295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166713" y="5651748"/>
            <a:ext cx="7954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DLS STA </a:t>
            </a:r>
            <a:r>
              <a:rPr lang="en-US" sz="1050" dirty="0"/>
              <a:t>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0648" y="6070232"/>
            <a:ext cx="7954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DLP STA </a:t>
            </a:r>
            <a:r>
              <a:rPr lang="en-US" sz="1050" dirty="0"/>
              <a:t> </a:t>
            </a:r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1485900" y="5813408"/>
            <a:ext cx="40005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1313294" y="5542247"/>
            <a:ext cx="4555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1885950" y="5584808"/>
            <a:ext cx="2780507" cy="408617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r>
              <a:rPr lang="en-US" sz="1800" dirty="0"/>
              <a:t>Data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494616" y="6180181"/>
            <a:ext cx="4555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5037749" y="6200291"/>
            <a:ext cx="523621" cy="280967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r>
              <a:rPr lang="en-US" sz="1800" dirty="0"/>
              <a:t>Ack</a:t>
            </a:r>
          </a:p>
        </p:txBody>
      </p:sp>
      <p:cxnSp>
        <p:nvCxnSpPr>
          <p:cNvPr id="26" name="Straight Arrow Connector 25"/>
          <p:cNvCxnSpPr/>
          <p:nvPr/>
        </p:nvCxnSpPr>
        <p:spPr bwMode="auto">
          <a:xfrm>
            <a:off x="4628074" y="6407380"/>
            <a:ext cx="40005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906387" y="5071682"/>
            <a:ext cx="646596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3374224" y="5027644"/>
            <a:ext cx="836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TXOP</a:t>
            </a:r>
            <a:r>
              <a:rPr lang="en-US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35339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E309A-A6C0-44A0-B6AD-3269C02A9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Trigger based </a:t>
            </a:r>
            <a:r>
              <a:rPr lang="en-US" dirty="0" err="1"/>
              <a:t>DiL</a:t>
            </a:r>
            <a:r>
              <a:rPr lang="en-US" dirty="0"/>
              <a:t> sequence 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D3C7D1-0181-4C4B-BD24-4E7DCD7FA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</a:t>
            </a:r>
            <a:r>
              <a:rPr lang="en-US" sz="2000" dirty="0" err="1"/>
              <a:t>DiL</a:t>
            </a:r>
            <a:r>
              <a:rPr lang="en-US" sz="2000" dirty="0"/>
              <a:t> transmission sequence initiated by a TF transmission has following benefits.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Increases the chances of either AP or the </a:t>
            </a:r>
            <a:r>
              <a:rPr lang="en-US" sz="1600" dirty="0" err="1"/>
              <a:t>DiL</a:t>
            </a:r>
            <a:r>
              <a:rPr lang="en-US" sz="1600" dirty="0"/>
              <a:t> STA wins a TXOP for </a:t>
            </a:r>
            <a:r>
              <a:rPr lang="en-US" sz="1600" dirty="0" err="1"/>
              <a:t>DiL</a:t>
            </a:r>
            <a:r>
              <a:rPr lang="en-US" sz="1600" dirty="0"/>
              <a:t> transmissions when both contend simultaneously.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Better medium management at AP as it can serve more than just one </a:t>
            </a:r>
            <a:r>
              <a:rPr lang="en-US" sz="1600" dirty="0" err="1"/>
              <a:t>DiL</a:t>
            </a:r>
            <a:r>
              <a:rPr lang="en-US" sz="1600" dirty="0"/>
              <a:t> STA  in a TXOP.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 </a:t>
            </a:r>
            <a:r>
              <a:rPr lang="en-US" sz="1800" dirty="0"/>
              <a:t>Submission 1117r1 (appendix) mentions some inefficiency of QTP to support Direct link: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Legacy STA not prevented from channel access.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AP is not aware of actual resource requests at STA during the QTP period. The initial configuration of schedules may be stale =&gt; medium inefficiency.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780B1D-70D9-4A44-9D0C-CB64AFE8BE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C3AB40-5578-4648-8FB6-F6B1855FD0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0EECAEE-EA67-4820-9273-C7D625452D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1554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F28E766A-2C80-444B-8C5F-2E185DF75FBC}"/>
              </a:ext>
            </a:extLst>
          </p:cNvPr>
          <p:cNvSpPr/>
          <p:nvPr/>
        </p:nvSpPr>
        <p:spPr bwMode="auto">
          <a:xfrm rot="2333026">
            <a:off x="6211820" y="2120778"/>
            <a:ext cx="1083664" cy="2952289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ESS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Topologies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7" name="Isosceles Triangle 6"/>
          <p:cNvSpPr/>
          <p:nvPr/>
        </p:nvSpPr>
        <p:spPr bwMode="auto">
          <a:xfrm>
            <a:off x="1411757" y="2512484"/>
            <a:ext cx="228600" cy="40005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8" name="Oval 7"/>
          <p:cNvSpPr/>
          <p:nvPr/>
        </p:nvSpPr>
        <p:spPr bwMode="auto">
          <a:xfrm>
            <a:off x="684778" y="3141134"/>
            <a:ext cx="285750" cy="28575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9" name="Oval 8"/>
          <p:cNvSpPr/>
          <p:nvPr/>
        </p:nvSpPr>
        <p:spPr bwMode="auto">
          <a:xfrm>
            <a:off x="1928317" y="3199988"/>
            <a:ext cx="285750" cy="28575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cxnSp>
        <p:nvCxnSpPr>
          <p:cNvPr id="11" name="Straight Arrow Connector 10"/>
          <p:cNvCxnSpPr>
            <a:stCxn id="8" idx="6"/>
            <a:endCxn id="9" idx="2"/>
          </p:cNvCxnSpPr>
          <p:nvPr/>
        </p:nvCxnSpPr>
        <p:spPr bwMode="auto">
          <a:xfrm>
            <a:off x="970529" y="3284010"/>
            <a:ext cx="957788" cy="5885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294393" y="4113282"/>
            <a:ext cx="186685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Both STAs associated</a:t>
            </a:r>
          </a:p>
          <a:p>
            <a:r>
              <a:rPr lang="en-US" sz="1500" dirty="0">
                <a:solidFill>
                  <a:schemeClr val="tx1"/>
                </a:solidFill>
              </a:rPr>
              <a:t>to same AP.</a:t>
            </a:r>
          </a:p>
        </p:txBody>
      </p:sp>
      <p:sp>
        <p:nvSpPr>
          <p:cNvPr id="15" name="Isosceles Triangle 14"/>
          <p:cNvSpPr/>
          <p:nvPr/>
        </p:nvSpPr>
        <p:spPr bwMode="auto">
          <a:xfrm>
            <a:off x="7215683" y="2512485"/>
            <a:ext cx="228600" cy="40005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16" name="Oval 15"/>
          <p:cNvSpPr/>
          <p:nvPr/>
        </p:nvSpPr>
        <p:spPr bwMode="auto">
          <a:xfrm>
            <a:off x="7044233" y="4016335"/>
            <a:ext cx="285750" cy="285750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17" name="Oval 16"/>
          <p:cNvSpPr/>
          <p:nvPr/>
        </p:nvSpPr>
        <p:spPr bwMode="auto">
          <a:xfrm>
            <a:off x="7732243" y="3199988"/>
            <a:ext cx="285750" cy="28575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cxnSp>
        <p:nvCxnSpPr>
          <p:cNvPr id="23" name="Straight Arrow Connector 22"/>
          <p:cNvCxnSpPr>
            <a:stCxn id="16" idx="7"/>
            <a:endCxn id="17" idx="3"/>
          </p:cNvCxnSpPr>
          <p:nvPr/>
        </p:nvCxnSpPr>
        <p:spPr bwMode="auto">
          <a:xfrm flipV="1">
            <a:off x="7288136" y="3443892"/>
            <a:ext cx="485954" cy="61429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6714287" y="4616172"/>
            <a:ext cx="219226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Only one STA associated</a:t>
            </a:r>
          </a:p>
          <a:p>
            <a:r>
              <a:rPr lang="en-US" sz="1500" dirty="0">
                <a:solidFill>
                  <a:schemeClr val="tx1"/>
                </a:solidFill>
              </a:rPr>
              <a:t>to  the Triggering AP. </a:t>
            </a:r>
          </a:p>
        </p:txBody>
      </p:sp>
      <p:sp>
        <p:nvSpPr>
          <p:cNvPr id="35" name="Isosceles Triangle 34"/>
          <p:cNvSpPr/>
          <p:nvPr/>
        </p:nvSpPr>
        <p:spPr bwMode="auto">
          <a:xfrm>
            <a:off x="2244479" y="5110729"/>
            <a:ext cx="228600" cy="40005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36" name="Oval 35"/>
          <p:cNvSpPr/>
          <p:nvPr/>
        </p:nvSpPr>
        <p:spPr bwMode="auto">
          <a:xfrm>
            <a:off x="3602302" y="5225029"/>
            <a:ext cx="285750" cy="28575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37" name="TextBox 36"/>
          <p:cNvSpPr txBox="1"/>
          <p:nvPr/>
        </p:nvSpPr>
        <p:spPr>
          <a:xfrm>
            <a:off x="3898569" y="5217863"/>
            <a:ext cx="131792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: Non-AP STA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480783" y="5160713"/>
            <a:ext cx="52187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: AP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2010135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Case 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064251" y="2032837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Case 2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956596" y="3484053"/>
            <a:ext cx="96532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DLS</a:t>
            </a:r>
          </a:p>
          <a:p>
            <a:r>
              <a:rPr lang="en-US" sz="1050" dirty="0">
                <a:solidFill>
                  <a:schemeClr val="tx1"/>
                </a:solidFill>
              </a:rPr>
              <a:t> STA (laptop)</a:t>
            </a:r>
            <a:r>
              <a:rPr lang="en-US" sz="1050" dirty="0"/>
              <a:t>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96558" y="3308381"/>
            <a:ext cx="1207382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DLP </a:t>
            </a:r>
          </a:p>
          <a:p>
            <a:r>
              <a:rPr lang="en-US" sz="1050" dirty="0">
                <a:solidFill>
                  <a:schemeClr val="tx1"/>
                </a:solidFill>
              </a:rPr>
              <a:t>STA </a:t>
            </a:r>
          </a:p>
          <a:p>
            <a:r>
              <a:rPr lang="en-US" sz="1050" dirty="0">
                <a:solidFill>
                  <a:schemeClr val="tx1"/>
                </a:solidFill>
              </a:rPr>
              <a:t>(wireless monitor)</a:t>
            </a:r>
            <a:r>
              <a:rPr lang="en-US" sz="1050" dirty="0"/>
              <a:t> </a:t>
            </a:r>
          </a:p>
        </p:txBody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C013784E-513E-4D94-8EDF-CF538C77BE8A}"/>
              </a:ext>
            </a:extLst>
          </p:cNvPr>
          <p:cNvSpPr/>
          <p:nvPr/>
        </p:nvSpPr>
        <p:spPr bwMode="auto">
          <a:xfrm>
            <a:off x="6191672" y="4107097"/>
            <a:ext cx="228600" cy="400050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C07938-7ADC-46AA-9E7D-504D9EBE3BDC}"/>
              </a:ext>
            </a:extLst>
          </p:cNvPr>
          <p:cNvSpPr txBox="1"/>
          <p:nvPr/>
        </p:nvSpPr>
        <p:spPr>
          <a:xfrm>
            <a:off x="1610376" y="2444285"/>
            <a:ext cx="112402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AP in the ceiling </a:t>
            </a:r>
          </a:p>
          <a:p>
            <a:r>
              <a:rPr lang="en-US" sz="1050" dirty="0">
                <a:solidFill>
                  <a:schemeClr val="tx1"/>
                </a:solidFill>
              </a:rPr>
              <a:t>of an office</a:t>
            </a:r>
            <a:endParaRPr lang="en-US" sz="105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09559E2-71B7-4C84-A24E-2327DF4C09FD}"/>
              </a:ext>
            </a:extLst>
          </p:cNvPr>
          <p:cNvSpPr txBox="1"/>
          <p:nvPr/>
        </p:nvSpPr>
        <p:spPr>
          <a:xfrm>
            <a:off x="7973948" y="3257349"/>
            <a:ext cx="96532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DLS</a:t>
            </a:r>
          </a:p>
          <a:p>
            <a:r>
              <a:rPr lang="en-US" sz="1050" dirty="0">
                <a:solidFill>
                  <a:schemeClr val="tx1"/>
                </a:solidFill>
              </a:rPr>
              <a:t> STA (laptop)</a:t>
            </a:r>
            <a:r>
              <a:rPr lang="en-US" sz="1050" dirty="0"/>
              <a:t>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4459F00-07D7-4C96-AD13-1EB15FC32852}"/>
              </a:ext>
            </a:extLst>
          </p:cNvPr>
          <p:cNvSpPr txBox="1"/>
          <p:nvPr/>
        </p:nvSpPr>
        <p:spPr>
          <a:xfrm>
            <a:off x="7288136" y="3931834"/>
            <a:ext cx="1207382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DLP </a:t>
            </a:r>
          </a:p>
          <a:p>
            <a:r>
              <a:rPr lang="en-US" sz="1050" dirty="0">
                <a:solidFill>
                  <a:schemeClr val="tx1"/>
                </a:solidFill>
              </a:rPr>
              <a:t>STA </a:t>
            </a:r>
          </a:p>
          <a:p>
            <a:r>
              <a:rPr lang="en-US" sz="1050" dirty="0">
                <a:solidFill>
                  <a:schemeClr val="tx1"/>
                </a:solidFill>
              </a:rPr>
              <a:t>(wireless monitor)</a:t>
            </a:r>
            <a:r>
              <a:rPr lang="en-US" sz="1050" dirty="0"/>
              <a:t> 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5146842-8B14-4058-BE19-62BA286E77A0}"/>
              </a:ext>
            </a:extLst>
          </p:cNvPr>
          <p:cNvSpPr txBox="1"/>
          <p:nvPr/>
        </p:nvSpPr>
        <p:spPr>
          <a:xfrm>
            <a:off x="7380284" y="2527660"/>
            <a:ext cx="112402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AP in the ceiling </a:t>
            </a:r>
          </a:p>
          <a:p>
            <a:r>
              <a:rPr lang="en-US" sz="1050" dirty="0">
                <a:solidFill>
                  <a:schemeClr val="tx1"/>
                </a:solidFill>
              </a:rPr>
              <a:t>of an office</a:t>
            </a:r>
            <a:endParaRPr lang="en-US" sz="105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81AA828-BA04-4B0D-A249-DAAF2CD35D18}"/>
              </a:ext>
            </a:extLst>
          </p:cNvPr>
          <p:cNvSpPr txBox="1"/>
          <p:nvPr/>
        </p:nvSpPr>
        <p:spPr>
          <a:xfrm>
            <a:off x="5095964" y="4173384"/>
            <a:ext cx="1200970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FF0000"/>
                </a:solidFill>
              </a:rPr>
              <a:t>[Optional] </a:t>
            </a:r>
          </a:p>
          <a:p>
            <a:r>
              <a:rPr lang="en-US" sz="1050" dirty="0">
                <a:solidFill>
                  <a:schemeClr val="tx1"/>
                </a:solidFill>
              </a:rPr>
              <a:t>Another AP in the </a:t>
            </a:r>
            <a:br>
              <a:rPr lang="en-US" sz="1050" dirty="0">
                <a:solidFill>
                  <a:schemeClr val="tx1"/>
                </a:solidFill>
              </a:rPr>
            </a:br>
            <a:r>
              <a:rPr lang="en-US" sz="1050" dirty="0">
                <a:solidFill>
                  <a:schemeClr val="tx1"/>
                </a:solidFill>
              </a:rPr>
              <a:t>ESS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992594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D7670-EAFD-4C04-A5B2-806104C5E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Triggered P2P sequence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ECBFE-164E-47BE-A248-D5EB5A2A18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63688"/>
            <a:ext cx="7770813" cy="53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sz="1800" dirty="0"/>
              <a:t>AP transmits a TF allocating </a:t>
            </a:r>
            <a:r>
              <a:rPr lang="en-US" sz="1800" u="sng" dirty="0"/>
              <a:t>remaining</a:t>
            </a:r>
            <a:r>
              <a:rPr lang="en-US" sz="1800" dirty="0"/>
              <a:t> portion of TXOP to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Special signaling needed; may be a bit.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Peer STA responds with TBD frame (in TB PPDU) acknowledging the allocation if it wants to use the allocation.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Peer STA uses the allocation for any purpose including peer-to-peer communication. </a:t>
            </a:r>
          </a:p>
          <a:p>
            <a:pPr marL="0" indent="0"/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8E0DCF-64EB-45F2-9071-766AB76D0E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274FEC-7072-4625-999E-00FC5356486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A6F0691-9BC5-4F19-B1DB-134C7BE096F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C8FF935-4C51-4FC4-9920-F56231E57596}"/>
              </a:ext>
            </a:extLst>
          </p:cNvPr>
          <p:cNvCxnSpPr/>
          <p:nvPr/>
        </p:nvCxnSpPr>
        <p:spPr bwMode="auto">
          <a:xfrm>
            <a:off x="614757" y="6033670"/>
            <a:ext cx="7620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2BF8F524-A014-424A-BD2D-C6C9C78BF20B}"/>
              </a:ext>
            </a:extLst>
          </p:cNvPr>
          <p:cNvSpPr/>
          <p:nvPr/>
        </p:nvSpPr>
        <p:spPr bwMode="auto">
          <a:xfrm>
            <a:off x="3313483" y="5195480"/>
            <a:ext cx="711049" cy="83819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TF from AP for P2P (Allocate T1)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FE233AC-1F31-40C6-98F4-23125F57800E}"/>
              </a:ext>
            </a:extLst>
          </p:cNvPr>
          <p:cNvSpPr/>
          <p:nvPr/>
        </p:nvSpPr>
        <p:spPr bwMode="auto">
          <a:xfrm>
            <a:off x="4344988" y="5195472"/>
            <a:ext cx="1534313" cy="838198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/>
              <a:t>Data from peer STA to other peer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936DE2D-A41E-4F11-9915-7947C29CFB15}"/>
              </a:ext>
            </a:extLst>
          </p:cNvPr>
          <p:cNvSpPr/>
          <p:nvPr/>
        </p:nvSpPr>
        <p:spPr bwMode="auto">
          <a:xfrm>
            <a:off x="6105664" y="5195472"/>
            <a:ext cx="727877" cy="838198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/>
              <a:t>Ack to peer STA from other peer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1A56A06-6DB4-4E73-B532-A8543840B195}"/>
              </a:ext>
            </a:extLst>
          </p:cNvPr>
          <p:cNvCxnSpPr/>
          <p:nvPr/>
        </p:nvCxnSpPr>
        <p:spPr bwMode="auto">
          <a:xfrm>
            <a:off x="4214012" y="6262275"/>
            <a:ext cx="260986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D102DA0-DFC0-4B47-94B9-98D68D199D93}"/>
              </a:ext>
            </a:extLst>
          </p:cNvPr>
          <p:cNvSpPr txBox="1"/>
          <p:nvPr/>
        </p:nvSpPr>
        <p:spPr>
          <a:xfrm>
            <a:off x="5252309" y="6183837"/>
            <a:ext cx="5261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T1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3FF784D-B9B6-4C40-8E61-8E0D3211CCA5}"/>
              </a:ext>
            </a:extLst>
          </p:cNvPr>
          <p:cNvCxnSpPr>
            <a:cxnSpLocks/>
          </p:cNvCxnSpPr>
          <p:nvPr/>
        </p:nvCxnSpPr>
        <p:spPr bwMode="auto">
          <a:xfrm>
            <a:off x="1377551" y="4966870"/>
            <a:ext cx="545599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5CECB133-3488-4A49-BD7C-92F0B51EBAD3}"/>
              </a:ext>
            </a:extLst>
          </p:cNvPr>
          <p:cNvSpPr txBox="1"/>
          <p:nvPr/>
        </p:nvSpPr>
        <p:spPr>
          <a:xfrm>
            <a:off x="2856685" y="4545541"/>
            <a:ext cx="27146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TXOP owned by AP</a:t>
            </a:r>
          </a:p>
        </p:txBody>
      </p:sp>
    </p:spTree>
    <p:extLst>
      <p:ext uri="{BB962C8B-B14F-4D97-AF65-F5344CB8AC3E}">
        <p14:creationId xmlns:p14="http://schemas.microsoft.com/office/powerpoint/2010/main" val="581880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Discussed challenges with Triggered P2P operation.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8932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11-18-1481-01-0eht-</a:t>
            </a:r>
            <a:r>
              <a:rPr lang="en-US" dirty="0"/>
              <a:t>technology-for-EHT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11-18-2009-06-0rta-rta-report-draft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958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26A8B-D1C7-4269-8B2A-238F3483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581" y="3048000"/>
            <a:ext cx="7770813" cy="1065213"/>
          </a:xfrm>
        </p:spPr>
        <p:txBody>
          <a:bodyPr/>
          <a:lstStyle/>
          <a:p>
            <a:r>
              <a:rPr lang="en-US" dirty="0"/>
              <a:t>Backup slides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D05323-EF39-4E66-AC1B-C415BDAA8D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814646-234F-45C9-B42C-7E916197289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CE8C8E-C3AC-45ED-8BEA-33F886AC8E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1122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25261</TotalTime>
  <Words>725</Words>
  <Application>Microsoft Office PowerPoint</Application>
  <PresentationFormat>On-screen Show (4:3)</PresentationFormat>
  <Paragraphs>146</Paragraphs>
  <Slides>11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Times New Roman</vt:lpstr>
      <vt:lpstr>Wingdings</vt:lpstr>
      <vt:lpstr>Office Theme</vt:lpstr>
      <vt:lpstr>Document</vt:lpstr>
      <vt:lpstr> Triggered P2P for 11be Release 1</vt:lpstr>
      <vt:lpstr>Abstract</vt:lpstr>
      <vt:lpstr>Introduction </vt:lpstr>
      <vt:lpstr>Trigger based DiL sequence benefits</vt:lpstr>
      <vt:lpstr>Possible Topologies</vt:lpstr>
      <vt:lpstr>Basic Triggered P2P sequence</vt:lpstr>
      <vt:lpstr>Summary</vt:lpstr>
      <vt:lpstr>References</vt:lpstr>
      <vt:lpstr>Backup slides</vt:lpstr>
      <vt:lpstr>1117r1: Direct Link issues with 11ax amendments</vt:lpstr>
      <vt:lpstr>Motivation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Das, Dibakar</dc:creator>
  <cp:keywords>CTPClassification=CTP_NT</cp:keywords>
  <cp:lastModifiedBy>Das, Dibakar</cp:lastModifiedBy>
  <cp:revision>230</cp:revision>
  <cp:lastPrinted>1601-01-01T00:00:00Z</cp:lastPrinted>
  <dcterms:created xsi:type="dcterms:W3CDTF">2019-08-23T19:13:53Z</dcterms:created>
  <dcterms:modified xsi:type="dcterms:W3CDTF">2020-06-11T14:07:08Z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ad5be585-b6f8-41ed-9eed-b295127f76a6</vt:lpwstr>
  </property>
  <property fmtid="{D5CDD505-2E9C-101B-9397-08002B2CF9AE}" pid="3" name="CTP_TimeStamp">
    <vt:lpwstr>2020-06-11 14:07:08Z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