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27" r:id="rId7"/>
    <p:sldId id="465" r:id="rId8"/>
    <p:sldId id="409" r:id="rId9"/>
    <p:sldId id="371" r:id="rId10"/>
    <p:sldId id="407" r:id="rId11"/>
    <p:sldId id="435" r:id="rId12"/>
    <p:sldId id="436" r:id="rId13"/>
    <p:sldId id="372" r:id="rId14"/>
    <p:sldId id="430" r:id="rId15"/>
    <p:sldId id="378" r:id="rId16"/>
    <p:sldId id="374" r:id="rId17"/>
    <p:sldId id="422" r:id="rId18"/>
    <p:sldId id="397" r:id="rId19"/>
    <p:sldId id="398" r:id="rId20"/>
    <p:sldId id="379" r:id="rId21"/>
    <p:sldId id="383" r:id="rId22"/>
    <p:sldId id="458" r:id="rId23"/>
    <p:sldId id="464" r:id="rId24"/>
    <p:sldId id="459" r:id="rId25"/>
    <p:sldId id="460" r:id="rId26"/>
    <p:sldId id="461" r:id="rId27"/>
    <p:sldId id="462" r:id="rId28"/>
    <p:sldId id="463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 varScale="1">
        <p:scale>
          <a:sx n="100" d="100"/>
          <a:sy n="100" d="100"/>
        </p:scale>
        <p:origin x="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0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802.11-20/0869r0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20/19-20-0022-00-0000-july-2020-wg-agenda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23-00-0000-liaison-from-itu-t-focus-group-on-vehicular-multimedia-fg-vm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706-00-0000-liaison-from-etsi-erm-tg11-on-the-2-4-ghz-srdoc.docx" TargetMode="External"/><Relationship Id="rId4" Type="http://schemas.openxmlformats.org/officeDocument/2006/relationships/hyperlink" Target="https://mentor.ieee.org/802.11/dcn/20/11-20-0513-00-0000-liaison-from-etsi-isg-fifth-generation-fixed-network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20-0024" TargetMode="External"/><Relationship Id="rId3" Type="http://schemas.openxmlformats.org/officeDocument/2006/relationships/hyperlink" Target="https://mentor.ieee.org/802.11/dcn/11-20-0868" TargetMode="External"/><Relationship Id="rId7" Type="http://schemas.openxmlformats.org/officeDocument/2006/relationships/hyperlink" Target="https://mentor.ieee.org/802.11/dcn/11-20-0323" TargetMode="External"/><Relationship Id="rId12" Type="http://schemas.openxmlformats.org/officeDocument/2006/relationships/hyperlink" Target="https://mentor.ieee.org/802.11/dcn/11-20-00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0-0944" TargetMode="External"/><Relationship Id="rId11" Type="http://schemas.openxmlformats.org/officeDocument/2006/relationships/hyperlink" Target="https://mentor.ieee.org/802.11/dcn/11-20-0326" TargetMode="External"/><Relationship Id="rId5" Type="http://schemas.openxmlformats.org/officeDocument/2006/relationships/hyperlink" Target="https://mentor.ieee.org/802.11/dcn/11-20-0324" TargetMode="External"/><Relationship Id="rId10" Type="http://schemas.openxmlformats.org/officeDocument/2006/relationships/hyperlink" Target="https://mentor.ieee.org/802.11/dcn/11-20-0325" TargetMode="External"/><Relationship Id="rId4" Type="http://schemas.openxmlformats.org/officeDocument/2006/relationships/hyperlink" Target="https://mentor.ieee.org/802.11/dcn/11-20-0869" TargetMode="External"/><Relationship Id="rId9" Type="http://schemas.openxmlformats.org/officeDocument/2006/relationships/hyperlink" Target="https://mentor.ieee.org/802.11/dcn/11-20-086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2020-07-01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18-20/xxx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None during the WG11 Plenary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WRC-19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5.9 GHz NPRM response and reply comments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19-20/0022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mentor.ieee.org/802.19/dcn/20/19-20-0022-00-0000-july-2020-wg-agenda.xlsx</a:t>
            </a:r>
            <a:r>
              <a:rPr lang="en-US" dirty="0" smtClean="0"/>
              <a:t> </a:t>
            </a:r>
            <a:r>
              <a:rPr lang="en-US" altLang="en-US" dirty="0" smtClean="0"/>
              <a:t>Meeting </a:t>
            </a:r>
            <a:r>
              <a:rPr lang="en-US" altLang="en-US" dirty="0"/>
              <a:t>times: Monday </a:t>
            </a:r>
            <a:r>
              <a:rPr lang="en-US" altLang="en-US" dirty="0" smtClean="0"/>
              <a:t>4-5 PM 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799676"/>
              </p:ext>
            </p:extLst>
          </p:nvPr>
        </p:nvGraphicFramePr>
        <p:xfrm>
          <a:off x="533401" y="4114800"/>
          <a:ext cx="5181600" cy="188550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56129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159169"/>
              </p:ext>
            </p:extLst>
          </p:nvPr>
        </p:nvGraphicFramePr>
        <p:xfrm>
          <a:off x="152400" y="897598"/>
          <a:ext cx="11734800" cy="4995954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SEGEV (Assaf KASHER Acting)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DASILVA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6632348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110678" y="368499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WLAN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Sensing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(SENS)SG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18547"/>
              </p:ext>
            </p:extLst>
          </p:nvPr>
        </p:nvGraphicFramePr>
        <p:xfrm>
          <a:off x="750357" y="1524000"/>
          <a:ext cx="10908243" cy="4686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 PAR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SG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60.4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 CSD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 SG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WFA ANA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WG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 D0.3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04-13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 Ext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99.3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 Ext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July 2020.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2019-12-20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2155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Open of call for nominations – all positions</a:t>
            </a:r>
          </a:p>
          <a:p>
            <a:pPr>
              <a:defRPr/>
            </a:pPr>
            <a:r>
              <a:rPr lang="en-US" altLang="en-US" sz="2800" dirty="0" smtClean="0"/>
              <a:t>Nominations received</a:t>
            </a:r>
          </a:p>
          <a:p>
            <a:pPr>
              <a:defRPr/>
            </a:pPr>
            <a:r>
              <a:rPr lang="en-US" altLang="en-US" sz="2800" dirty="0" smtClean="0"/>
              <a:t>Close of Call for nominations</a:t>
            </a:r>
          </a:p>
          <a:p>
            <a:pPr>
              <a:defRPr/>
            </a:pPr>
            <a:r>
              <a:rPr lang="en-US" altLang="en-US" sz="2800" dirty="0" smtClean="0"/>
              <a:t>Nominee Statements</a:t>
            </a: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M5.2 WG Officer Nominations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64478"/>
            <a:ext cx="8850113" cy="48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2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599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r>
              <a:rPr lang="en-US" b="0" dirty="0" smtClean="0"/>
              <a:t>From ITU-T Focus Group on Vehicular Multimedia: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mentor.ieee.org/802.11/dcn/20/11-20-0223-00-0000-liaison-from-itu-t-focus-group-on-vehicular-multimedia-fg-vm.docx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From ETSI ISG Fifth Generation Fixed Network: </a:t>
            </a:r>
            <a:r>
              <a:rPr lang="en-US" b="0" dirty="0" smtClean="0">
                <a:hlinkClick r:id="rId4"/>
              </a:rPr>
              <a:t>https://mentor.ieee.org/802.11/dcn/20/11-20-0513-00-0000-liaison-from-etsi-isg-fifth-generation-fixed-network.docx</a:t>
            </a:r>
            <a:r>
              <a:rPr lang="en-US" b="0" dirty="0" smtClean="0"/>
              <a:t> </a:t>
            </a:r>
            <a:endParaRPr lang="en-GB" b="0" dirty="0" smtClean="0"/>
          </a:p>
          <a:p>
            <a:r>
              <a:rPr lang="en-US" b="0" dirty="0" smtClean="0"/>
              <a:t>From </a:t>
            </a:r>
            <a:r>
              <a:rPr lang="en-US" b="0" dirty="0"/>
              <a:t>ETSI ERM TG11: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>
                <a:hlinkClick r:id="rId5"/>
              </a:rPr>
              <a:t>https</a:t>
            </a:r>
            <a:r>
              <a:rPr lang="en-US" b="0" dirty="0">
                <a:hlinkClick r:id="rId5"/>
              </a:rPr>
              <a:t>://</a:t>
            </a:r>
            <a:r>
              <a:rPr lang="en-US" b="0" dirty="0" smtClean="0">
                <a:hlinkClick r:id="rId5"/>
              </a:rPr>
              <a:t>mentor.ieee.org/802.11/dcn/20/11-20-0706-00-0000-liaison-from-etsi-erm-tg11-on-the-2-4-ghz-srdoc.docx</a:t>
            </a:r>
            <a:r>
              <a:rPr lang="en-US" b="0" dirty="0" smtClean="0"/>
              <a:t> </a:t>
            </a:r>
            <a:endParaRPr lang="en-US" b="0" dirty="0" smtClean="0"/>
          </a:p>
          <a:p>
            <a:r>
              <a:rPr lang="en-US" b="0" dirty="0" smtClean="0"/>
              <a:t>ETSI BRAN liaison 6GHz </a:t>
            </a:r>
            <a:r>
              <a:rPr lang="en-US" b="0" dirty="0" err="1" smtClean="0"/>
              <a:t>adaptivity</a:t>
            </a:r>
            <a:r>
              <a:rPr lang="en-US" b="0" dirty="0" smtClean="0"/>
              <a:t> – 106004r2 - expected</a:t>
            </a:r>
            <a:endParaRPr lang="en-US" b="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February 2020 </a:t>
            </a:r>
          </a:p>
          <a:p>
            <a:pPr marL="0" indent="0">
              <a:buNone/>
            </a:pPr>
            <a:r>
              <a:rPr lang="en-US" altLang="en-US" b="0" dirty="0" smtClean="0"/>
              <a:t>P802.11ba to SA Ballot</a:t>
            </a:r>
          </a:p>
          <a:p>
            <a:pPr marL="0" indent="0">
              <a:buNone/>
            </a:pPr>
            <a:r>
              <a:rPr lang="en-GB" altLang="en-US" sz="2800" dirty="0" smtClean="0"/>
              <a:t>March </a:t>
            </a:r>
            <a:r>
              <a:rPr lang="en-GB" altLang="en-US" sz="2800" dirty="0"/>
              <a:t>2020 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US" altLang="en-US" sz="2800" b="0" dirty="0" smtClean="0"/>
              <a:t>SENS SG Extension</a:t>
            </a:r>
          </a:p>
          <a:p>
            <a:pPr marL="0" indent="0">
              <a:buNone/>
            </a:pPr>
            <a:r>
              <a:rPr lang="en-US" altLang="en-US" sz="2800" b="0" dirty="0" smtClean="0"/>
              <a:t>RCM SG first </a:t>
            </a:r>
            <a:r>
              <a:rPr lang="en-US" altLang="en-US" sz="2800" b="0" dirty="0" err="1" smtClean="0"/>
              <a:t>recharter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April 2020 </a:t>
            </a:r>
          </a:p>
          <a:p>
            <a:pPr marL="0" indent="0">
              <a:buNone/>
            </a:pPr>
            <a:r>
              <a:rPr lang="en-US" altLang="en-US" b="0" dirty="0"/>
              <a:t>RCM SG formation</a:t>
            </a:r>
          </a:p>
          <a:p>
            <a:pPr marL="0" indent="0">
              <a:buNone/>
            </a:pPr>
            <a:r>
              <a:rPr lang="en-GB" altLang="en-US" dirty="0" smtClean="0"/>
              <a:t>May </a:t>
            </a:r>
            <a:r>
              <a:rPr lang="en-GB" altLang="en-US" dirty="0"/>
              <a:t>2020 </a:t>
            </a:r>
          </a:p>
          <a:p>
            <a:pPr marL="0" indent="0">
              <a:buNone/>
            </a:pPr>
            <a:r>
              <a:rPr lang="en-US" altLang="en-US" b="0" dirty="0"/>
              <a:t>SENS SG first </a:t>
            </a:r>
            <a:r>
              <a:rPr lang="en-US" altLang="en-US" b="0" dirty="0" smtClean="0"/>
              <a:t>extension (SASB 6 month)</a:t>
            </a:r>
            <a:endParaRPr lang="en-US" altLang="en-US" b="0" dirty="0"/>
          </a:p>
          <a:p>
            <a:endParaRPr lang="en-GB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Upcoming 802 EC actions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July/August</a:t>
            </a:r>
          </a:p>
          <a:p>
            <a:pPr marL="0" indent="0">
              <a:buNone/>
            </a:pPr>
            <a:r>
              <a:rPr lang="en-US" altLang="en-US" b="0" dirty="0" smtClean="0"/>
              <a:t>P802.11ba PAR Extension</a:t>
            </a:r>
          </a:p>
          <a:p>
            <a:pPr marL="0" indent="0">
              <a:buNone/>
            </a:pPr>
            <a:r>
              <a:rPr lang="en-US" altLang="en-US" b="0" dirty="0" smtClean="0"/>
              <a:t>P802.11ax PAR Extension</a:t>
            </a:r>
          </a:p>
          <a:p>
            <a:pPr marL="0" indent="0">
              <a:buNone/>
            </a:pPr>
            <a:r>
              <a:rPr lang="en-US" altLang="en-US" b="0" dirty="0" smtClean="0"/>
              <a:t>P802.11bf PAR, CSD (Sensing)</a:t>
            </a:r>
          </a:p>
          <a:p>
            <a:pPr marL="0" indent="0">
              <a:buNone/>
            </a:pPr>
            <a:r>
              <a:rPr lang="en-US" altLang="en-US" b="0" dirty="0" smtClean="0"/>
              <a:t>First SENS SG Re-Charter (July plenary to Nov plenary)</a:t>
            </a:r>
          </a:p>
          <a:p>
            <a:pPr marL="0" indent="0">
              <a:buNone/>
            </a:pPr>
            <a:r>
              <a:rPr lang="en-US" altLang="en-US" b="0" dirty="0"/>
              <a:t>RCM </a:t>
            </a:r>
            <a:r>
              <a:rPr lang="en-US" altLang="en-US" b="0" dirty="0" smtClean="0"/>
              <a:t>SG Re-Charter (July Nov plenary)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October 2020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b="0" dirty="0" smtClean="0"/>
              <a:t>RCM </a:t>
            </a:r>
            <a:r>
              <a:rPr lang="en-US" altLang="en-US" b="0" dirty="0"/>
              <a:t>SG first </a:t>
            </a:r>
            <a:r>
              <a:rPr lang="en-US" altLang="en-US" b="0" dirty="0" smtClean="0"/>
              <a:t>extension</a:t>
            </a:r>
            <a:endParaRPr lang="en-US" altLang="en-US" b="0" dirty="0"/>
          </a:p>
          <a:p>
            <a:endParaRPr lang="en-GB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2020</a:t>
            </a:r>
          </a:p>
          <a:p>
            <a:r>
              <a:rPr lang="en-US" altLang="en-US" sz="2800" b="0" dirty="0" smtClean="0"/>
              <a:t>None to date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29510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https://mentor.ieee.org/802.11/dcn/11-20-0868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https://mentor.ieee.org/802.11/dcn/11-20-0869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https://mentor.ieee.org/802.11/dcn/11-20-0324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https://mentor.ieee.org/802.11/dcn/11-20-0944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https://mentor.ieee.org/802.11/dcn/11-20-0323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https://mentor.ieee.org/802-ec/dcn/19/ec-20-0024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https://mentor.ieee.org/802.11/dcn/11-20-0867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https://mentor.ieee.org/802.11/dcn/11-20-0325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https://mentor.ieee.org/802.11/dcn/11-20-0326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https://mentor.ieee.org/802.11/dcn/11-20-0015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r>
              <a:rPr lang="en-US" altLang="en-US" dirty="0" smtClean="0"/>
              <a:t>For the July 2020 electronic plenary, reciprocal credit is given for other WG/TAG meetings which occur during the WG11 plenary session, Monday July 13, 2020 9am Eastern to Thursday, July 16, 2020 11am Eastern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135064</TotalTime>
  <Words>1843</Words>
  <Application>Microsoft Office PowerPoint</Application>
  <PresentationFormat>Widescreen</PresentationFormat>
  <Paragraphs>699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July 2020</vt:lpstr>
      <vt:lpstr>Introduction</vt:lpstr>
      <vt:lpstr>M1.3 Meeting Decorum</vt:lpstr>
      <vt:lpstr>M2.3.1 Summary of Liaisons - Incoming</vt:lpstr>
      <vt:lpstr>M2.4 802 EC decisions</vt:lpstr>
      <vt:lpstr>M2.4 Upcoming 802 EC actions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M5.2 WG Officer Nominations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2020</cp:keywords>
  <cp:lastModifiedBy>Stanley, Dorothy</cp:lastModifiedBy>
  <cp:revision>2157</cp:revision>
  <cp:lastPrinted>1998-02-10T13:28:06Z</cp:lastPrinted>
  <dcterms:created xsi:type="dcterms:W3CDTF">1998-02-10T13:07:52Z</dcterms:created>
  <dcterms:modified xsi:type="dcterms:W3CDTF">2020-07-01T20:02:59Z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