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8" r:id="rId4"/>
    <p:sldId id="269" r:id="rId5"/>
    <p:sldId id="271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82" r:id="rId16"/>
    <p:sldId id="286" r:id="rId17"/>
    <p:sldId id="292" r:id="rId18"/>
    <p:sldId id="263" r:id="rId19"/>
    <p:sldId id="285" r:id="rId20"/>
    <p:sldId id="291" r:id="rId21"/>
    <p:sldId id="279" r:id="rId22"/>
    <p:sldId id="287" r:id="rId23"/>
    <p:sldId id="288" r:id="rId24"/>
    <p:sldId id="290" r:id="rId25"/>
    <p:sldId id="289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28" d="100"/>
          <a:sy n="128" d="100"/>
        </p:scale>
        <p:origin x="142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802.11-20/865r0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4_Document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 MLD Beaconing and Discovery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2020-06-08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75884"/>
              </p:ext>
            </p:extLst>
          </p:nvPr>
        </p:nvGraphicFramePr>
        <p:xfrm>
          <a:off x="493712" y="2359853"/>
          <a:ext cx="8156575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" r:id="rId4" imgW="8255000" imgH="3454400" progId="Word.Document.8">
                  <p:embed/>
                </p:oleObj>
              </mc:Choice>
              <mc:Fallback>
                <p:oleObj name="Document" r:id="rId4" imgW="8255000" imgH="34544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" y="2359853"/>
                        <a:ext cx="8156575" cy="340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E91F-493C-9542-88BB-45520C35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Address Hierarchy for AP MLD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1237-7547-9245-840E-E8425F61F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926D5-DA96-AF42-926A-F42FFC8BCA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1A5D-DF93-C748-96CE-73148EB5CA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1F3287-08F4-BF4F-8E77-B930267501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E3FF3-72F3-3F43-99FA-33BD79AE9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" y="1752600"/>
            <a:ext cx="9144000" cy="46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D88C-4EF4-4449-8638-A35E25B1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16407"/>
          </a:xfrm>
        </p:spPr>
        <p:txBody>
          <a:bodyPr/>
          <a:lstStyle/>
          <a:p>
            <a:r>
              <a:rPr lang="en-US" dirty="0"/>
              <a:t>Reduced Neighbor Report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4C8767-0229-1145-B8F1-A3865DCC3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5790" y="1376820"/>
            <a:ext cx="3351213" cy="37569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BEF4E-8DC2-444D-B4BC-325AA66F6D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42867-C718-9E4E-B58B-06E97A8944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25E880-3172-5C43-8CE3-945AF6FA1F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535F5-83A6-5846-A1C3-A9D98837C118}"/>
              </a:ext>
            </a:extLst>
          </p:cNvPr>
          <p:cNvSpPr txBox="1"/>
          <p:nvPr/>
        </p:nvSpPr>
        <p:spPr>
          <a:xfrm>
            <a:off x="5311195" y="5200471"/>
            <a:ext cx="3756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RNR includes all AP in other channels that belong to the same AP MLD.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AP in MLD AP field is set to 1 if the reported AP belongs to AP MLD.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812331-7027-2B41-B8DF-A51EB73A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5" y="1438275"/>
            <a:ext cx="497580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4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DA67-118E-FE45-8CCC-9CAB8F81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03780"/>
          </a:xfrm>
        </p:spPr>
        <p:txBody>
          <a:bodyPr/>
          <a:lstStyle/>
          <a:p>
            <a:r>
              <a:rPr lang="en-US" dirty="0"/>
              <a:t>Parameters of other APs in AP MLD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60272-9662-D346-BB87-A2792131B4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C82EA-BB8B-E249-959C-A110D3567C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BFC53B-674B-5447-B16A-B1C3C0B67C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CC7330-65CD-FB45-B783-6CDFEBCC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952" y="1501388"/>
            <a:ext cx="4457048" cy="4412453"/>
          </a:xfrm>
        </p:spPr>
        <p:txBody>
          <a:bodyPr/>
          <a:lstStyle/>
          <a:p>
            <a:r>
              <a:rPr lang="en-US" dirty="0"/>
              <a:t>Alternatives for other AP information in Beacon: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 single Beacon carries a complete set of parameters of other APs in the same AP MLD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 single Beacon carries a partial set of parameters of other APs in the same AP MLD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 single Beacon carries basic info (e.g. RNR) and Check Beacon of other APs in the same AP MLD.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BF5D8-7C6E-994F-A3DD-B4740178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4" y="1470094"/>
            <a:ext cx="4457047" cy="42138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72D3E-3683-5148-81D6-93431C15A199}"/>
              </a:ext>
            </a:extLst>
          </p:cNvPr>
          <p:cNvSpPr/>
          <p:nvPr/>
        </p:nvSpPr>
        <p:spPr>
          <a:xfrm>
            <a:off x="696912" y="5644416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 Non-AP MLD may send additional query or scan other links to obtain detailed parameters of other APs.</a:t>
            </a:r>
          </a:p>
        </p:txBody>
      </p:sp>
    </p:spTree>
    <p:extLst>
      <p:ext uri="{BB962C8B-B14F-4D97-AF65-F5344CB8AC3E}">
        <p14:creationId xmlns:p14="http://schemas.microsoft.com/office/powerpoint/2010/main" val="276255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9008-9B58-564A-98CD-20CF3C4F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– Check Beacon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4ACF-28A4-B841-A4E1-72350EB11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4"/>
            <a:ext cx="7770813" cy="833842"/>
          </a:xfrm>
        </p:spPr>
        <p:txBody>
          <a:bodyPr/>
          <a:lstStyle/>
          <a:p>
            <a:r>
              <a:rPr lang="en-US" sz="2000" dirty="0"/>
              <a:t>Check Beacon is one octet long field that is updated if a  critical link specific AP parameter value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64C1-3B48-614F-BF14-F19D2139F3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AAE29-13A5-2C44-9A68-90EB7117F3D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C53789-540A-0B4C-97D0-FDA74A9C74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ECAC89-692C-DA40-9AEB-4210AD117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2"/>
          <a:stretch/>
        </p:blipFill>
        <p:spPr>
          <a:xfrm>
            <a:off x="367828" y="2584856"/>
            <a:ext cx="8694738" cy="39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8C22-FDC3-7948-AEE1-3BD26487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other APs in AP MLD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51377-B18E-AE46-B7FD-7DF29CE01D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AF8B8-DB84-B442-B7EE-50F9826E0A2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E98874-ECCA-9041-A2FA-B93AA73A5A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E9016-60ED-EE4C-B43F-FA739E72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8813"/>
            <a:ext cx="7924006" cy="30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2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5184-66A3-AE42-9843-CA793D65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maintenance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5D67A-AD85-0846-8C43-813FAA52E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3E58-6805-564E-95F2-E9A97DE1952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C6AC80-13D4-6D48-89FB-48AFD3308A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B47BF-CA19-4743-B7BC-D5DB1E88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961292"/>
            <a:ext cx="4254500" cy="393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D19F3A-9EEC-504E-819B-FBA332E2B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52" y="1961292"/>
            <a:ext cx="423253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8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830A-811C-1143-B434-79FB63FF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199"/>
          </a:xfrm>
        </p:spPr>
        <p:txBody>
          <a:bodyPr/>
          <a:lstStyle/>
          <a:p>
            <a:r>
              <a:rPr lang="en-US" dirty="0"/>
              <a:t>Unavailable AP in AP MLD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CC633-17E5-E146-A5F5-A3AECC3E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6466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STA MLD needs to detect if an AP in another link becomes unavailable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AP in AP MLD may be unavailable, if the AP has sent Quiet element or Channel Switch Mode =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STA MLD have STAs in power save and it may receive Beacons only from a single AP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 must avoid transmissions to the unavailable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STA needs to detect if some AP is not available also through other links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scanning STAs needs to avoid transmissions to unavailable AP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48884-AF50-9F4E-9283-7687099FE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248D-AC97-1946-91E0-D9C8AD54BA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A99C53-8545-8140-A1DA-A94A46B64D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86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830A-811C-1143-B434-79FB63FF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199"/>
          </a:xfrm>
        </p:spPr>
        <p:txBody>
          <a:bodyPr/>
          <a:lstStyle/>
          <a:p>
            <a:r>
              <a:rPr lang="en-US" dirty="0"/>
              <a:t>Detecting AP Availability on other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CC633-17E5-E146-A5F5-A3AECC3E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6466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Reduced Neighbor Report (RNR) indicates whether AP is available to receive transmissions from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 that is in long term power save or does not intent to use an AP may not need to actively receive Beacons from all 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 Beacon field may be used to detect that AP exists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48884-AF50-9F4E-9283-7687099FE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248D-AC97-1946-91E0-D9C8AD54BA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A99C53-8545-8140-A1DA-A94A46B64D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E4C5BF-CBFB-6F46-80DA-936A0B3B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10800"/>
            <a:ext cx="6540889" cy="20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00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687387"/>
          </a:xfrm>
          <a:ln/>
        </p:spPr>
        <p:txBody>
          <a:bodyPr lIns="90000" tIns="46800" rIns="90000" bIns="46800"/>
          <a:lstStyle/>
          <a:p>
            <a:r>
              <a:rPr lang="en-US"/>
              <a:t>Secure MLD </a:t>
            </a:r>
            <a:r>
              <a:rPr lang="en-US" dirty="0"/>
              <a:t>Query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5932" y="2133600"/>
            <a:ext cx="4451868" cy="4126625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MLD Query is used by EHT STAs to obtain securely the parameters of the APs in AP MLD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MLD Query Response provides AP link/BSS specific operating parameters and BSS Load/AP performance parameters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4681EE-492A-524A-883D-1B68DC7BB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" y="2133600"/>
            <a:ext cx="4876134" cy="2590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D754-8C12-E543-9529-1FD490B7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MLD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7D11-F15A-3F40-B78B-D1FE9B09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Unprotected AP parameter queries (Probe Request, etc.) to query AP parameters in other link should be avoided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requests have privacy concerns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Probe Requests may reveal STA capabilities and STA may be tracked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responses may not be secure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Probe Responses are not encrypted and they do not have integrity protection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E4995-44ED-B347-BB68-DAFFC141BC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F4C3-E94B-E744-B9A0-F0E9615AF8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357F87-2B15-534D-AB02-742C843628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0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r>
              <a:rPr lang="en-US" dirty="0"/>
              <a:t>The existing beaconing and discovery schemes need to be extended to allow: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Fast discovery and multi-link setup between an AP MLD and a Non-AP MLD, while maintaining the support for legacy STAs to discover and associate to the AP MLD 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The multi-link maintenance (multiple associations maintenance) with AP MLD</a:t>
            </a:r>
          </a:p>
          <a:p>
            <a:pPr marL="57150" indent="0"/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D754-8C12-E543-9529-1FD490B7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MLD Query use in fast MLD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7D11-F15A-3F40-B78B-D1FE9B09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STA needs to get service from the AP immediately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time to setup Pre-Association Secure Negotiation (PASN)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MLD may simultaneously scan other channels while it is doing MLD 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STAs may allow simultaneous link specific operations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may query AP parameters in other links after the MLD 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Query frames are transmitted as protected management frames (PMF)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 gets service from the associated 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E4995-44ED-B347-BB68-DAFFC141BC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F4C3-E94B-E744-B9A0-F0E9615AF8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357F87-2B15-534D-AB02-742C843628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98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5864-67D1-CE40-805F-B9616275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4520-ADFD-5F4D-B2B2-D240F542B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Only small changes are needed to legacy discovery to support AP MLD discovery and link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Due to large number of transmitted Beacon frames, the beacon size should be minimized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MAC Address hierarchy enables BSSID fields to carry MLD MAC Address and </a:t>
            </a:r>
            <a:r>
              <a:rPr lang="en-US" dirty="0" err="1"/>
              <a:t>LinkIDs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Check Beacon indicates whether STA should obtain the link specific AP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Reduced Neighbor Report indicates other APs availability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Secure MLD Query  is used to maintain the parameters of APs in AP MLD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C6B21-C3C7-EE4B-8241-338F67E4F5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8B2E3-701D-204A-B082-E076D02740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7491C7-9829-2D40-91D1-F09A481A91B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89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FE67-883E-1D45-B32C-59C5FC2C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Beacon related </a:t>
            </a:r>
            <a:r>
              <a:rPr lang="en-US" dirty="0" err="1"/>
              <a:t>strawpolls</a:t>
            </a:r>
            <a:r>
              <a:rPr lang="en-US" dirty="0"/>
              <a:t> in 20/566r24</a:t>
            </a:r>
          </a:p>
        </p:txBody>
      </p:sp>
      <p:pic>
        <p:nvPicPr>
          <p:cNvPr id="8" name="Content Placeholder 7" descr="A picture containing screenshot, holding, game, room&#10;&#10;Description automatically generated">
            <a:extLst>
              <a:ext uri="{FF2B5EF4-FFF2-40B4-BE49-F238E27FC236}">
                <a16:creationId xmlns:a16="http://schemas.microsoft.com/office/drawing/2014/main" id="{02FD74F4-5FA9-AE48-808F-377FF075C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" y="2619486"/>
            <a:ext cx="7770813" cy="12794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6BF42-917F-8648-9705-0F2AA84F6C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73DF-60E7-8242-B9D9-8AC7389C28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5A4C80-C8A0-704B-8360-A3AE75040D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12" name="Picture 11" descr="A picture containing bird&#10;&#10;Description automatically generated">
            <a:extLst>
              <a:ext uri="{FF2B5EF4-FFF2-40B4-BE49-F238E27FC236}">
                <a16:creationId xmlns:a16="http://schemas.microsoft.com/office/drawing/2014/main" id="{B87948C3-FE4C-FF4B-B6AB-6791D02E1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" y="4511957"/>
            <a:ext cx="9144000" cy="1544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824595-CB30-364D-8753-7B0BEBE84B2B}"/>
              </a:ext>
            </a:extLst>
          </p:cNvPr>
          <p:cNvSpPr txBox="1"/>
          <p:nvPr/>
        </p:nvSpPr>
        <p:spPr>
          <a:xfrm>
            <a:off x="3011544" y="2200459"/>
            <a:ext cx="3724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Approved / Strong support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4A8B72-6470-B848-B698-80CD447CA8D2}"/>
              </a:ext>
            </a:extLst>
          </p:cNvPr>
          <p:cNvSpPr txBox="1"/>
          <p:nvPr/>
        </p:nvSpPr>
        <p:spPr>
          <a:xfrm>
            <a:off x="2996304" y="4050292"/>
            <a:ext cx="3724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Approved / Strong support</a:t>
            </a:r>
          </a:p>
        </p:txBody>
      </p:sp>
    </p:spTree>
    <p:extLst>
      <p:ext uri="{BB962C8B-B14F-4D97-AF65-F5344CB8AC3E}">
        <p14:creationId xmlns:p14="http://schemas.microsoft.com/office/powerpoint/2010/main" val="1183650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Straw Poll 1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Are you in favor of adding to 802.11be:</a:t>
            </a:r>
          </a:p>
          <a:p>
            <a:r>
              <a:rPr lang="en-US" dirty="0"/>
              <a:t>	An EHT AP includes APs in other links of the AP MLD to the Reduced Neighbor Report transmitted in Beacon and Probe Response frames.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18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6634-1B9C-9A42-89D1-A3380ADB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263F-5080-3A40-9A5C-7AC197D6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802.11be shall define address hierarchy for EHT AP MAC Addresses as shown in slide 9:</a:t>
            </a:r>
          </a:p>
          <a:p>
            <a:r>
              <a:rPr lang="en-US" dirty="0"/>
              <a:t>	- </a:t>
            </a:r>
            <a:r>
              <a:rPr lang="en-US" dirty="0" err="1"/>
              <a:t>LinkId</a:t>
            </a:r>
            <a:r>
              <a:rPr lang="en-US" dirty="0"/>
              <a:t> is included in the Octet 4 of the AP link specific addresses</a:t>
            </a:r>
          </a:p>
          <a:p>
            <a:r>
              <a:rPr lang="en-US" dirty="0"/>
              <a:t>	- The AP MLD MAC address can be punctured  from the link specific MAC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32E4-8D8C-444F-BD1E-86C0DBDD72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B39A-6213-D04D-9025-ED0B3EFE97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FA2DF-D7C2-3043-BF0D-6B1AEE233E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DB1754-F494-B54B-9B15-7C5071176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4" y="4677815"/>
            <a:ext cx="8798883" cy="16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3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6634-1B9C-9A42-89D1-A3380ADB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263F-5080-3A40-9A5C-7AC197D6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802.11be shall define a request and response signaling that uses Protected Management Frame (PMF) frames to query AP link specific parameters or AP MLD parameters.</a:t>
            </a:r>
          </a:p>
          <a:p>
            <a:endParaRPr lang="en-US" dirty="0"/>
          </a:p>
          <a:p>
            <a:r>
              <a:rPr lang="en-US" dirty="0"/>
              <a:t>Note: The exact frame formats are TBD.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32E4-8D8C-444F-BD1E-86C0DBDD72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B39A-6213-D04D-9025-ED0B3EFE97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FA2DF-D7C2-3043-BF0D-6B1AEE233E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64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146B-0898-B24D-9E6E-F18E0E42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4895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Background, AP discovery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15C6C7-9343-3C45-BC35-71C042F70F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7528" y="1434751"/>
            <a:ext cx="3808413" cy="3896074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2074E65-E5DB-4EDF-A20D-436AE4DD8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3810000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Scanning STA likely starts scanning at the 2.4 GHz 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Least number of 20 MHz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APs operate in this band for legacy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Large transmission coverage enables APs discovery over large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scanning STA selects the 5 &amp; 6 GHz scanned channels based on Out-of-Band Discovery, i.e. Reduced Neighbor Report (RNR)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41FBC-5259-C642-9440-F8452477AB4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June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CA43-57D8-F941-A5D8-A18AFA20391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Jarkko </a:t>
            </a:r>
            <a:r>
              <a:rPr lang="en-GB" dirty="0" err="1"/>
              <a:t>Kneckt</a:t>
            </a:r>
            <a:r>
              <a:rPr lang="en-GB" dirty="0"/>
              <a:t> (Apple Inc.)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8F137-7F1E-C84B-A949-E04CECB8E4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1C286-7974-C240-98CB-48F94CB9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28" y="5514267"/>
            <a:ext cx="3581400" cy="7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5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A458-1746-5440-B704-BC7E5E1D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 MLD and its beacon transmission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B4E3AD-F801-534F-9430-158825EB4D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610" y="2288564"/>
            <a:ext cx="4460755" cy="304380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31D924-B97E-4641-B5F1-09B2DBB359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1629" y="1981200"/>
            <a:ext cx="4369013" cy="365853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21821-EF8C-FF43-8DD4-8B34D65A94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85A98-660B-5F4F-B8A8-8CBEB398F2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 (Apple Inc.)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8D20-61E8-594B-9F2B-C235D81E51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7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2ED4-8F90-A445-91E2-696A4060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Beacon Content  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30FB00-6E1A-6843-8629-C8AA59A00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4" y="1714016"/>
            <a:ext cx="8540486" cy="4263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ACEB8-97BA-3048-9FE5-C13B70014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6362-546F-454B-A65C-3EFC683FE7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6FDF40-4AA1-DF40-9F68-A9C4BC5E90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36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 wrap="square" lIns="90000" tIns="46800" rIns="90000" bIns="46800" anchor="ctr">
            <a:normAutofit/>
          </a:bodyPr>
          <a:lstStyle/>
          <a:p>
            <a:r>
              <a:rPr lang="en-US" dirty="0"/>
              <a:t>AP Discovery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000" dirty="0"/>
              <a:t>STA needs to find an AP to be able to establish MLD setup with the AP MLD</a:t>
            </a:r>
          </a:p>
          <a:p>
            <a:pPr lvl="1"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000" dirty="0"/>
              <a:t>STA needs to discover at least one AP in AP MLD to initiate authentication and MLD Setup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000" dirty="0"/>
              <a:t>The MLD link setup creates multiple links</a:t>
            </a:r>
          </a:p>
          <a:p>
            <a:pPr lvl="1"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000" dirty="0"/>
              <a:t>The MLD link setup signalling is transmitted over a single link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ECDE8-4500-CE49-AEEF-45C333991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68" y="1981200"/>
            <a:ext cx="3156890" cy="41132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9CF5-C94B-9F41-8724-F936B2BB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70814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Concern: AP MLD discovery over one link?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D7A05C-4945-4161-928D-8947C24E4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3657600"/>
            <a:ext cx="7467600" cy="26365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Non-AP MLD may scan all links anyway to evaluate link quality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To accelerate connection setup, the Non-AP MLD may start authentication and association on the first discovered link while evaluating other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Once a Non-AP MLD discovers an AP MLD on one link, it may transmit a unicast ML Query management frame to the AP MLD to collect the co-located APs’ detailed capability and operation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ABC642-707C-8845-BAF8-C1DAAEE6F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9557" y="1240050"/>
            <a:ext cx="7357069" cy="239104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FD26EC-5ED6-9C40-A406-0C063107CFE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63D52-0C6E-B540-A75C-697812E022E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 (Apple Inc.)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5B5DC-F8A9-8349-9294-BB44B8C33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4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7451-BDC9-C443-B39D-0A2CF1BE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Address Hierarchy for AP MLD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229810-3F1B-184C-8C90-6CA9B2CB4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02954"/>
            <a:ext cx="7770813" cy="40697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7062-0385-9148-A135-D381FEB2C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DBA8F-E8F1-D844-AF3A-6F574A470A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A25D56-A563-9246-9E8F-6112D8EAC3D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C585-56F0-DB43-8F17-4DF5A7AF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Address Hierarchy for AP MLD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6832EA-2484-CA46-9981-9CEA1E87A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0450"/>
            <a:ext cx="5886703" cy="27291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CEC7E-9FD9-E24A-AD35-046CEB7F6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2A7B-EA9B-044A-979E-EB88A71941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014B41-8798-F74B-B081-9B25F2C9873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543BC-F968-E34D-A89E-7D7095E5AFF9}"/>
              </a:ext>
            </a:extLst>
          </p:cNvPr>
          <p:cNvSpPr/>
          <p:nvPr/>
        </p:nvSpPr>
        <p:spPr>
          <a:xfrm>
            <a:off x="6364498" y="1682784"/>
            <a:ext cx="2594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Beacon includes the address mask or </a:t>
            </a:r>
            <a:r>
              <a:rPr lang="en-US" sz="2000" dirty="0" err="1">
                <a:solidFill>
                  <a:schemeClr val="tx1"/>
                </a:solidFill>
              </a:rPr>
              <a:t>linkID</a:t>
            </a:r>
            <a:r>
              <a:rPr lang="en-US" sz="2000" dirty="0">
                <a:solidFill>
                  <a:schemeClr val="tx1"/>
                </a:solidFill>
              </a:rPr>
              <a:t> mask length (M), e.g. 0&lt;M≤8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F6C1A3-A8AA-B940-954F-0A95C4DA6237}"/>
              </a:ext>
            </a:extLst>
          </p:cNvPr>
          <p:cNvCxnSpPr>
            <a:cxnSpLocks/>
          </p:cNvCxnSpPr>
          <p:nvPr/>
        </p:nvCxnSpPr>
        <p:spPr bwMode="auto">
          <a:xfrm>
            <a:off x="7696200" y="4284663"/>
            <a:ext cx="0" cy="36353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40E34C-80F7-5242-A6B9-A257C9D7DA3B}"/>
              </a:ext>
            </a:extLst>
          </p:cNvPr>
          <p:cNvSpPr/>
          <p:nvPr/>
        </p:nvSpPr>
        <p:spPr>
          <a:xfrm>
            <a:off x="7308914" y="3913886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</a:rPr>
              <a:t>M=3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AF56F0-CC3E-C046-AA7B-49F39ABD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4658374"/>
            <a:ext cx="9144000" cy="17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9435</TotalTime>
  <Words>1355</Words>
  <Application>Microsoft Macintosh PowerPoint</Application>
  <PresentationFormat>On-screen Show (4:3)</PresentationFormat>
  <Paragraphs>187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Helvetica Neue</vt:lpstr>
      <vt:lpstr>Times New Roman</vt:lpstr>
      <vt:lpstr>Office Theme</vt:lpstr>
      <vt:lpstr>Microsoft Word 97 - 2004 Document</vt:lpstr>
      <vt:lpstr>AP MLD Beaconing and Discovery</vt:lpstr>
      <vt:lpstr>Motivation</vt:lpstr>
      <vt:lpstr>Background, AP discovery</vt:lpstr>
      <vt:lpstr>Example AP MLD and its beacon transmission</vt:lpstr>
      <vt:lpstr>Example of Beacon Content  </vt:lpstr>
      <vt:lpstr>AP Discovery </vt:lpstr>
      <vt:lpstr>Concern: AP MLD discovery over one link? </vt:lpstr>
      <vt:lpstr>Proposal: Address Hierarchy for AP MLD</vt:lpstr>
      <vt:lpstr>Proposal: Address Hierarchy for AP MLD</vt:lpstr>
      <vt:lpstr>Proposal: Address Hierarchy for AP MLD</vt:lpstr>
      <vt:lpstr>Reduced Neighbor Report </vt:lpstr>
      <vt:lpstr>Parameters of other APs in AP MLD</vt:lpstr>
      <vt:lpstr>Proposal – Check Beacon </vt:lpstr>
      <vt:lpstr>Parameters of other APs in AP MLD</vt:lpstr>
      <vt:lpstr>Links maintenance </vt:lpstr>
      <vt:lpstr>Unavailable AP in AP MLD</vt:lpstr>
      <vt:lpstr>Detecting AP Availability on other link</vt:lpstr>
      <vt:lpstr>Secure MLD Query</vt:lpstr>
      <vt:lpstr>Secure MLD Query</vt:lpstr>
      <vt:lpstr>Example of MLD Query use in fast MLD Setup</vt:lpstr>
      <vt:lpstr>Summary</vt:lpstr>
      <vt:lpstr>Recap of Beacon related strawpolls in 20/566r24</vt:lpstr>
      <vt:lpstr>Straw Poll 1 </vt:lpstr>
      <vt:lpstr>Straw Poll 2</vt:lpstr>
      <vt:lpstr>Straw Poll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MLD Beaconing and Discovery</dc:title>
  <dc:creator>Jarkko Kneckt</dc:creator>
  <cp:lastModifiedBy>Jarkko Kneckt</cp:lastModifiedBy>
  <cp:revision>34</cp:revision>
  <dcterms:created xsi:type="dcterms:W3CDTF">2020-05-14T14:59:54Z</dcterms:created>
  <dcterms:modified xsi:type="dcterms:W3CDTF">2020-06-08T18:10:26Z</dcterms:modified>
</cp:coreProperties>
</file>