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22" r:id="rId3"/>
    <p:sldId id="343" r:id="rId4"/>
    <p:sldId id="337" r:id="rId5"/>
    <p:sldId id="344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22"/>
            <p14:sldId id="343"/>
            <p14:sldId id="337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78" d="100"/>
          <a:sy n="78" d="100"/>
        </p:scale>
        <p:origin x="795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Oct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May, 2020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31817" y="6475413"/>
            <a:ext cx="912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Rob Sun, et al,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83" y="332601"/>
            <a:ext cx="22699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11-20/xxxxr0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security/802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 2020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RCM TG PAR 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2020-05-27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72253"/>
              </p:ext>
            </p:extLst>
          </p:nvPr>
        </p:nvGraphicFramePr>
        <p:xfrm>
          <a:off x="535905" y="3263623"/>
          <a:ext cx="8148390" cy="173736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0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 Sun</a:t>
                      </a:r>
                      <a:endParaRPr lang="en-US" sz="14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b="1" dirty="0" smtClean="0"/>
                        <a:t>   Huawei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Rob.sun@Huawei.com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Osama </a:t>
                      </a:r>
                      <a:r>
                        <a:rPr lang="en-US" sz="1400" b="1" dirty="0" err="1" smtClean="0"/>
                        <a:t>Aboulmagd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Osama.Aboulmagd@Huawei.com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 Au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Edward.ks.au@huawei.com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RCM Amendment  Proposal on Privacy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28800"/>
            <a:ext cx="7772400" cy="4114800"/>
          </a:xfrm>
        </p:spPr>
        <p:txBody>
          <a:bodyPr/>
          <a:lstStyle/>
          <a:p>
            <a:pPr lvl="0"/>
            <a:r>
              <a:rPr lang="en-US" altLang="zh-CN" dirty="0"/>
              <a:t>Privacy, trust and security are closely </a:t>
            </a:r>
            <a:r>
              <a:rPr lang="en-US" altLang="zh-CN" dirty="0" smtClean="0"/>
              <a:t>intertwined, </a:t>
            </a:r>
            <a:r>
              <a:rPr lang="en-US" altLang="zh-CN" dirty="0"/>
              <a:t>as are law and ethics which oversees the privacy practice principle. An ethical awareness provides means of security safeguard as to the privacy regulation compliances. </a:t>
            </a:r>
            <a:endParaRPr lang="zh-CN" altLang="zh-CN" dirty="0"/>
          </a:p>
          <a:p>
            <a:pPr lvl="0"/>
            <a:r>
              <a:rPr lang="en-US" altLang="zh-CN" dirty="0"/>
              <a:t>Data privacy is about access, use and collection of data and data subject’s legal right to the data.</a:t>
            </a:r>
            <a:endParaRPr lang="zh-CN" altLang="zh-CN" dirty="0"/>
          </a:p>
          <a:p>
            <a:pPr lvl="0"/>
            <a:r>
              <a:rPr lang="en-US" altLang="zh-CN" dirty="0"/>
              <a:t>IEEE 802.11 </a:t>
            </a:r>
            <a:r>
              <a:rPr lang="en-US" altLang="zh-CN" dirty="0" err="1"/>
              <a:t>std</a:t>
            </a:r>
            <a:r>
              <a:rPr lang="en-US" altLang="zh-CN" dirty="0"/>
              <a:t> defines the communications, which contains data or auxiliary data related to user. </a:t>
            </a:r>
            <a:endParaRPr lang="zh-CN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May,2020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64661"/>
            <a:ext cx="7772400" cy="4114800"/>
          </a:xfrm>
        </p:spPr>
        <p:txBody>
          <a:bodyPr/>
          <a:lstStyle/>
          <a:p>
            <a:pPr lvl="0"/>
            <a:r>
              <a:rPr lang="en-US" altLang="zh-CN" dirty="0"/>
              <a:t>Revelation of user’s behavior, or types of devices, and other involuntary share of data, constitutes the core privacy protection elements.  </a:t>
            </a:r>
            <a:endParaRPr lang="zh-CN" altLang="zh-CN" dirty="0"/>
          </a:p>
          <a:p>
            <a:pPr lvl="0"/>
            <a:r>
              <a:rPr lang="en-US" altLang="zh-CN" dirty="0" smtClean="0"/>
              <a:t>The best practices with current </a:t>
            </a:r>
            <a:r>
              <a:rPr lang="en-US" altLang="zh-CN" dirty="0"/>
              <a:t>privacy protection regulation </a:t>
            </a:r>
            <a:r>
              <a:rPr lang="en-US" altLang="zh-CN" dirty="0" smtClean="0"/>
              <a:t>is to </a:t>
            </a:r>
            <a:r>
              <a:rPr lang="en-US" altLang="zh-CN" dirty="0"/>
              <a:t>protect personal data from illegitimate or unauthorized access or from accidental access, processing, erasure, loss or use.</a:t>
            </a:r>
            <a:endParaRPr lang="zh-CN" altLang="zh-CN" dirty="0"/>
          </a:p>
          <a:p>
            <a:pPr lvl="0"/>
            <a:r>
              <a:rPr lang="en-US" altLang="zh-CN" dirty="0"/>
              <a:t> IEEE 802e (</a:t>
            </a:r>
            <a:r>
              <a:rPr lang="en-GB" altLang="zh-CN" u="sng" dirty="0">
                <a:hlinkClick r:id="rId2"/>
              </a:rPr>
              <a:t>https://1.ieee802.org/security/802e/</a:t>
            </a:r>
            <a:r>
              <a:rPr lang="en-GB" altLang="zh-CN" dirty="0"/>
              <a:t>) aims to identify the privacy threat models and associated solutions, whereas this proposed project aims to </a:t>
            </a:r>
            <a:r>
              <a:rPr lang="en-GB" altLang="zh-CN" dirty="0" err="1"/>
              <a:t>fullfill</a:t>
            </a:r>
            <a:r>
              <a:rPr lang="en-GB" altLang="zh-CN" dirty="0"/>
              <a:t> the requirements of privacy regulation compliance and associated solutions in the context of IEEE 802.11 </a:t>
            </a:r>
            <a:r>
              <a:rPr lang="en-GB" altLang="zh-CN" dirty="0" err="1"/>
              <a:t>connectivities</a:t>
            </a:r>
            <a:r>
              <a:rPr lang="en-GB" altLang="zh-CN" dirty="0"/>
              <a:t>. </a:t>
            </a:r>
            <a:endParaRPr lang="zh-CN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162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 2020</a:t>
            </a:r>
            <a:endParaRPr lang="en-US" altLang="en-US" sz="18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8788" y="604603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RCM Amendment  Proposal on Privacy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66804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PAR for RCM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altLang="zh-CN" sz="2000" dirty="0"/>
              <a:t>This</a:t>
            </a:r>
            <a:r>
              <a:rPr lang="en-GB" altLang="zh-CN" sz="2000" dirty="0"/>
              <a:t> amendment specifies modifications to the IEEE </a:t>
            </a:r>
            <a:r>
              <a:rPr lang="en-GB" altLang="zh-CN" sz="2000" dirty="0" err="1"/>
              <a:t>Std</a:t>
            </a:r>
            <a:r>
              <a:rPr lang="en-GB" altLang="zh-CN" sz="2000" dirty="0"/>
              <a:t> 802.11 medium access control (MAC) specification to introduce mechanisms to </a:t>
            </a:r>
            <a:r>
              <a:rPr lang="en-GB" altLang="zh-CN" sz="2000"/>
              <a:t>enable </a:t>
            </a:r>
            <a:r>
              <a:rPr lang="en-GB" altLang="zh-CN" sz="2000" smtClean="0"/>
              <a:t>data </a:t>
            </a:r>
            <a:r>
              <a:rPr lang="en-GB" altLang="zh-CN" sz="2000" dirty="0"/>
              <a:t>privacy </a:t>
            </a:r>
            <a:r>
              <a:rPr lang="en-GB" altLang="zh-CN" sz="2000" dirty="0" smtClean="0"/>
              <a:t>protection and compliances with privacy requirements. This </a:t>
            </a:r>
            <a:r>
              <a:rPr lang="en-GB" altLang="zh-CN" sz="2000" dirty="0"/>
              <a:t>amendment also aims at facilitating the ability to provide mechanisms for </a:t>
            </a:r>
            <a:r>
              <a:rPr lang="en-GB" altLang="zh-CN" sz="2000" dirty="0" smtClean="0"/>
              <a:t>ethical awareness of data usage, and of assessing </a:t>
            </a:r>
            <a:r>
              <a:rPr lang="en-GB" altLang="zh-CN" sz="2000" dirty="0"/>
              <a:t>the data privacy practices for </a:t>
            </a:r>
            <a:r>
              <a:rPr lang="en-GB" altLang="zh-CN" sz="2000" dirty="0" smtClean="0"/>
              <a:t>assessors </a:t>
            </a:r>
            <a:r>
              <a:rPr lang="en-GB" altLang="zh-CN" sz="2000" dirty="0"/>
              <a:t>and regulators. </a:t>
            </a:r>
            <a:endParaRPr lang="en-GB" altLang="zh-CN" sz="2000" dirty="0" smtClean="0"/>
          </a:p>
          <a:p>
            <a:endParaRPr lang="zh-CN" altLang="zh-CN" sz="2000" dirty="0"/>
          </a:p>
          <a:p>
            <a:r>
              <a:rPr lang="en-GB" altLang="zh-CN" sz="2000" dirty="0"/>
              <a:t>This amendment preserves the existing IEEE </a:t>
            </a:r>
            <a:r>
              <a:rPr lang="en-GB" altLang="zh-CN" sz="2000" dirty="0" err="1"/>
              <a:t>Std</a:t>
            </a:r>
            <a:r>
              <a:rPr lang="en-GB" altLang="zh-CN" sz="2000" dirty="0"/>
              <a:t> 802.11 mechanisms that could </a:t>
            </a:r>
            <a:r>
              <a:rPr lang="en-GB" altLang="zh-CN" sz="2000" dirty="0" smtClean="0"/>
              <a:t>fulfil </a:t>
            </a:r>
            <a:r>
              <a:rPr lang="en-GB" altLang="zh-CN" sz="2000" dirty="0"/>
              <a:t>current privacy compliance obligations to protect personal data from illegitimate or unauthorized access or from accidental access, processing, erasure, </a:t>
            </a:r>
            <a:r>
              <a:rPr lang="en-US" altLang="zh-CN" sz="2000" dirty="0"/>
              <a:t>divulging, </a:t>
            </a:r>
            <a:r>
              <a:rPr lang="en-GB" altLang="zh-CN" sz="2000" dirty="0"/>
              <a:t>and facilitate the communications with privacy protection best practices for individuals and organizations. </a:t>
            </a:r>
            <a:endParaRPr lang="zh-CN" altLang="zh-CN" sz="2000" dirty="0"/>
          </a:p>
          <a:p>
            <a:r>
              <a:rPr lang="en-GB" altLang="zh-CN" dirty="0"/>
              <a:t> </a:t>
            </a:r>
            <a:endParaRPr lang="zh-CN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3162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May, 2020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7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Usage Scenarios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Environments Settings: Hospital</a:t>
            </a:r>
          </a:p>
          <a:p>
            <a:r>
              <a:rPr lang="en-US" altLang="zh-CN" dirty="0" smtClean="0"/>
              <a:t>Access Interfaces: IEEE 802.11 </a:t>
            </a:r>
          </a:p>
          <a:p>
            <a:r>
              <a:rPr lang="en-US" altLang="zh-CN" dirty="0" smtClean="0"/>
              <a:t>The privacy protection requirements: Patients needs to be aware and consent that through pubic hotspots, the access point may use the data collected from the user’s device for study/medical purposes, </a:t>
            </a:r>
            <a:r>
              <a:rPr lang="en-US" altLang="zh-CN" dirty="0" err="1" smtClean="0"/>
              <a:t>i.e</a:t>
            </a:r>
            <a:r>
              <a:rPr lang="en-US" altLang="zh-CN" dirty="0" smtClean="0"/>
              <a:t> the social distancing purpose.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May, 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Rob Sun, Huawei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69458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41507</TotalTime>
  <Words>421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802-11-Submission</vt:lpstr>
      <vt:lpstr>RCM TG PAR Proposal</vt:lpstr>
      <vt:lpstr>RCM Amendment  Proposal on Privacy</vt:lpstr>
      <vt:lpstr>PowerPoint Presentation</vt:lpstr>
      <vt:lpstr>Suggested PAR for RCM Privacy</vt:lpstr>
      <vt:lpstr>Usage Scenarios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carlos.cordeiro@intel.com</dc:creator>
  <cp:keywords>CTPClassification=CTP_IC:VisualMarkings=</cp:keywords>
  <cp:lastModifiedBy>Rob Sun</cp:lastModifiedBy>
  <cp:revision>9357</cp:revision>
  <cp:lastPrinted>2016-10-04T20:51:11Z</cp:lastPrinted>
  <dcterms:created xsi:type="dcterms:W3CDTF">2015-03-24T14:22:58Z</dcterms:created>
  <dcterms:modified xsi:type="dcterms:W3CDTF">2020-06-01T17:18:46Z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