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3" r:id="rId17"/>
    <p:sldId id="297" r:id="rId18"/>
    <p:sldId id="314" r:id="rId19"/>
    <p:sldId id="264" r:id="rId20"/>
    <p:sldId id="319" r:id="rId21"/>
    <p:sldId id="324" r:id="rId22"/>
    <p:sldId id="322" r:id="rId23"/>
    <p:sldId id="321"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802.11-20/0846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802.11-20/0846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802.11-20/0846</a:t>
            </a:r>
            <a:endParaRPr lang="en-US"/>
          </a:p>
        </p:txBody>
      </p:sp>
      <p:sp>
        <p:nvSpPr>
          <p:cNvPr id="5" name="Rectangle 3"/>
          <p:cNvSpPr>
            <a:spLocks noGrp="1" noChangeArrowheads="1"/>
          </p:cNvSpPr>
          <p:nvPr>
            <p:ph type="dt"/>
          </p:nvPr>
        </p:nvSpPr>
        <p:spPr>
          <a:ln/>
        </p:spPr>
        <p:txBody>
          <a:bodyPr/>
          <a:lstStyle/>
          <a:p>
            <a:r>
              <a:rPr lang="en-GB"/>
              <a:t>June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02,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2020-06-02</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65"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152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June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02,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June 2</a:t>
            </a:r>
          </a:p>
          <a:p>
            <a:pPr lvl="1">
              <a:buFont typeface="Arial" panose="020B0604020202020204" pitchFamily="34" charset="0"/>
              <a:buChar char="•"/>
            </a:pPr>
            <a:r>
              <a:rPr lang="en-US" dirty="0"/>
              <a:t>June 9 </a:t>
            </a:r>
            <a:r>
              <a:rPr lang="en-US" strike="sngStrike" dirty="0">
                <a:sym typeface="Wingdings" pitchFamily="2" charset="2"/>
              </a:rPr>
              <a:t> agree on TG motions to be run in June 23 telco</a:t>
            </a:r>
            <a:endParaRPr lang="en-US" strike="sngStrike" dirty="0"/>
          </a:p>
          <a:p>
            <a:pPr lvl="1">
              <a:buFont typeface="Arial" panose="020B0604020202020204" pitchFamily="34" charset="0"/>
              <a:buChar char="•"/>
            </a:pPr>
            <a:r>
              <a:rPr lang="en-US" dirty="0"/>
              <a:t>June 23 </a:t>
            </a:r>
            <a:r>
              <a:rPr lang="en-US" strike="sngStrike" dirty="0">
                <a:sym typeface="Wingdings" pitchFamily="2" charset="2"/>
              </a:rPr>
              <a:t> TG needs to approve motions to be forwarded to WG in July</a:t>
            </a:r>
          </a:p>
          <a:p>
            <a:pPr lvl="1">
              <a:buFont typeface="Arial" panose="020B0604020202020204" pitchFamily="34" charset="0"/>
              <a:buChar char="•"/>
            </a:pPr>
            <a:r>
              <a:rPr lang="en-US" i="1" strike="sngStrike" dirty="0">
                <a:sym typeface="Wingdings" pitchFamily="2" charset="2"/>
              </a:rPr>
              <a:t>Note – July 13 – Online 802.11 WG Plenary</a:t>
            </a:r>
            <a:endParaRPr lang="en-US" i="1" strike="sngStrike" dirty="0"/>
          </a:p>
          <a:p>
            <a:pPr lvl="1">
              <a:buFont typeface="Arial" panose="020B0604020202020204" pitchFamily="34" charset="0"/>
              <a:buChar char="•"/>
            </a:pPr>
            <a:r>
              <a:rPr lang="en-US" dirty="0"/>
              <a:t>July 14</a:t>
            </a:r>
          </a:p>
          <a:p>
            <a:pPr lvl="1">
              <a:buFont typeface="Arial" panose="020B0604020202020204" pitchFamily="34" charset="0"/>
              <a:buChar char="•"/>
            </a:pPr>
            <a:r>
              <a:rPr lang="en-US" i="1" strike="sngStrike" dirty="0">
                <a:sym typeface="Wingdings" pitchFamily="2" charset="2"/>
              </a:rPr>
              <a:t>Note – July 16 – Online 802.11 WG Plenary</a:t>
            </a:r>
            <a:endParaRPr lang="en-US" i="1" strike="sngStrike" dirty="0"/>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err="1"/>
              <a:t>Join</a:t>
            </a:r>
            <a:r>
              <a:rPr lang="de-DE" sz="1050" dirty="0"/>
              <a:t> </a:t>
            </a:r>
            <a:r>
              <a:rPr lang="de-DE" sz="1050" dirty="0" err="1"/>
              <a:t>Webex</a:t>
            </a:r>
            <a:r>
              <a:rPr lang="de-DE" sz="1050" dirty="0"/>
              <a:t> Meeting</a:t>
            </a:r>
          </a:p>
          <a:p>
            <a:r>
              <a:rPr lang="de-DE" sz="1050" dirty="0"/>
              <a:t>https://ieee802.my.webex.com/ieee802.my/</a:t>
            </a:r>
            <a:r>
              <a:rPr lang="de-DE" sz="1050" dirty="0" err="1"/>
              <a:t>j.php?MTID</a:t>
            </a:r>
            <a:r>
              <a:rPr lang="de-DE" sz="1050" dirty="0"/>
              <a:t>=me44f74f6187e42a595884b7231f90d3a</a:t>
            </a:r>
          </a:p>
          <a:p>
            <a:endParaRPr lang="de-DE" sz="1050" dirty="0"/>
          </a:p>
          <a:p>
            <a:r>
              <a:rPr lang="de-DE" sz="1050" dirty="0"/>
              <a:t>Meeting </a:t>
            </a:r>
            <a:r>
              <a:rPr lang="de-DE" sz="1050" dirty="0" err="1"/>
              <a:t>number</a:t>
            </a:r>
            <a:r>
              <a:rPr lang="de-DE" sz="1050" dirty="0"/>
              <a:t>: 791 639 759</a:t>
            </a:r>
          </a:p>
          <a:p>
            <a:r>
              <a:rPr lang="de-DE" sz="1050" dirty="0"/>
              <a:t>Meeting </a:t>
            </a:r>
            <a:r>
              <a:rPr lang="de-DE" sz="1050" dirty="0" err="1"/>
              <a:t>password</a:t>
            </a:r>
            <a:r>
              <a:rPr lang="de-DE" sz="1050" dirty="0"/>
              <a:t>: </a:t>
            </a:r>
            <a:r>
              <a:rPr lang="de-DE" sz="1050" dirty="0" err="1"/>
              <a:t>wireless</a:t>
            </a:r>
            <a:endParaRPr lang="de-DE" sz="1050" dirty="0"/>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+1-510-338-9438 USA Toll</a:t>
            </a:r>
          </a:p>
          <a:p>
            <a:r>
              <a:rPr lang="de-DE" sz="1050" dirty="0"/>
              <a:t>   +44-20-3198-8144 UK Toll</a:t>
            </a:r>
          </a:p>
          <a:p>
            <a:r>
              <a:rPr lang="de-DE" sz="1050" dirty="0"/>
              <a:t>Access </a:t>
            </a:r>
            <a:r>
              <a:rPr lang="de-DE" sz="1050" dirty="0" err="1"/>
              <a:t>code</a:t>
            </a:r>
            <a:r>
              <a:rPr lang="de-DE" sz="1050" dirty="0"/>
              <a:t>: 791 639 759</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11-20/0551r2 – Power </a:t>
            </a:r>
            <a:r>
              <a:rPr lang="de-DE" sz="1200" dirty="0" err="1"/>
              <a:t>Efficient</a:t>
            </a:r>
            <a:r>
              <a:rPr lang="de-DE" sz="1200" dirty="0"/>
              <a:t> Broadcasting(X. Wang)</a:t>
            </a:r>
          </a:p>
          <a:p>
            <a:pPr>
              <a:buFont typeface="Arial" panose="020B0604020202020204" pitchFamily="34" charset="0"/>
              <a:buChar char="•"/>
            </a:pPr>
            <a:r>
              <a:rPr lang="en-US" sz="1500" dirty="0"/>
              <a:t>AOB</a:t>
            </a:r>
            <a:endParaRPr lang="en-US" dirty="0"/>
          </a:p>
          <a:p>
            <a:pPr>
              <a:buFont typeface="Arial" panose="020B0604020202020204" pitchFamily="34" charset="0"/>
              <a:buChar char="•"/>
            </a:pPr>
            <a:r>
              <a:rPr lang="en-US" sz="1500" dirty="0"/>
              <a:t>Adjourn</a:t>
            </a:r>
          </a:p>
          <a:p>
            <a:pPr>
              <a:buFont typeface="Arial" panose="020B0604020202020204" pitchFamily="34" charset="0"/>
              <a:buChar char="•"/>
            </a:pPr>
            <a:r>
              <a:rPr lang="en-US" sz="1500" dirty="0"/>
              <a:t>Annex</a:t>
            </a:r>
          </a:p>
          <a:p>
            <a:pPr lvl="1">
              <a:buFont typeface="Arial" panose="020B0604020202020204" pitchFamily="34" charset="0"/>
              <a:buChar char="•"/>
            </a:pPr>
            <a:r>
              <a:rPr lang="en-US" sz="1200" dirty="0"/>
              <a:t>Telco Schedule (information item)</a:t>
            </a:r>
          </a:p>
          <a:p>
            <a:pPr lvl="1">
              <a:buFont typeface="Arial" panose="020B0604020202020204" pitchFamily="34" charset="0"/>
              <a:buChar char="•"/>
            </a:pPr>
            <a:r>
              <a:rPr lang="en-US" sz="1200" dirty="0" err="1"/>
              <a:t>TGbc</a:t>
            </a:r>
            <a:r>
              <a:rPr lang="en-US" sz="1200" dirty="0"/>
              <a:t> motion allowance (information item per mail of WG chair)</a:t>
            </a:r>
          </a:p>
          <a:p>
            <a:pPr lvl="1">
              <a:buFont typeface="Arial" panose="020B0604020202020204" pitchFamily="34" charset="0"/>
              <a:buChar char="•"/>
            </a:pPr>
            <a:r>
              <a:rPr lang="en-US" sz="1200" dirty="0" err="1"/>
              <a:t>TGbc</a:t>
            </a:r>
            <a:r>
              <a:rPr lang="en-US" sz="1200" dirty="0"/>
              <a:t> Schedule (information item)</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557</TotalTime>
  <Words>1890</Words>
  <Application>Microsoft Macintosh PowerPoint</Application>
  <PresentationFormat>On-screen Show (16:9)</PresentationFormat>
  <Paragraphs>238</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 Unicode MS</vt:lpstr>
      <vt:lpstr>MS Gothic</vt:lpstr>
      <vt:lpstr>Arial</vt:lpstr>
      <vt:lpstr>Calibri</vt:lpstr>
      <vt:lpstr>Monotype Sorts</vt:lpstr>
      <vt:lpstr>Times New Roman</vt:lpstr>
      <vt:lpstr>Wingdings</vt:lpstr>
      <vt:lpstr>802-11-BCS-Chair-Slides-Template</vt:lpstr>
      <vt:lpstr>Document</vt:lpstr>
      <vt:lpstr>Agenda TGbc Telco June 02,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Telco Schedule</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66</cp:revision>
  <cp:lastPrinted>1601-01-01T00:00:00Z</cp:lastPrinted>
  <dcterms:created xsi:type="dcterms:W3CDTF">2020-02-25T15:01:23Z</dcterms:created>
  <dcterms:modified xsi:type="dcterms:W3CDTF">2020-06-02T14:59:13Z</dcterms:modified>
  <cp:category/>
</cp:coreProperties>
</file>