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4"/>
  </p:notesMasterIdLst>
  <p:handoutMasterIdLst>
    <p:handoutMasterId r:id="rId55"/>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22D20-3196-4088-99F8-4137EF0372AA}" v="6" dt="2020-11-03T16:03:03.738"/>
    <p1510:client id="{3547C80C-5054-4DCF-8014-EC2A7BA968BC}" v="10" dt="2020-11-04T05:58:36.1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3547C80C-5054-4DCF-8014-EC2A7BA968BC}"/>
    <pc:docChg chg="modSld modMainMaster">
      <pc:chgData name="Alfred Asterjadhi" userId="39de57b9-85c0-4fd1-aaac-8ca2b6560ad0" providerId="ADAL" clId="{3547C80C-5054-4DCF-8014-EC2A7BA968BC}" dt="2020-11-04T05:58:36.181" v="66" actId="207"/>
      <pc:docMkLst>
        <pc:docMk/>
      </pc:docMkLst>
      <pc:sldChg chg="modSp">
        <pc:chgData name="Alfred Asterjadhi" userId="39de57b9-85c0-4fd1-aaac-8ca2b6560ad0" providerId="ADAL" clId="{3547C80C-5054-4DCF-8014-EC2A7BA968BC}" dt="2020-11-04T05:58:36.181" v="66" actId="207"/>
        <pc:sldMkLst>
          <pc:docMk/>
          <pc:sldMk cId="4167246271" sldId="501"/>
        </pc:sldMkLst>
        <pc:spChg chg="mod">
          <ac:chgData name="Alfred Asterjadhi" userId="39de57b9-85c0-4fd1-aaac-8ca2b6560ad0" providerId="ADAL" clId="{3547C80C-5054-4DCF-8014-EC2A7BA968BC}" dt="2020-11-04T05:58:36.181" v="66" actId="207"/>
          <ac:spMkLst>
            <pc:docMk/>
            <pc:sldMk cId="4167246271" sldId="501"/>
            <ac:spMk id="3" creationId="{52530278-7415-4E30-B2DB-C83CAF3F4E0F}"/>
          </ac:spMkLst>
        </pc:spChg>
      </pc:sldChg>
      <pc:sldMasterChg chg="modSp">
        <pc:chgData name="Alfred Asterjadhi" userId="39de57b9-85c0-4fd1-aaac-8ca2b6560ad0" providerId="ADAL" clId="{3547C80C-5054-4DCF-8014-EC2A7BA968BC}" dt="2020-11-03T20:33:22.926" v="62" actId="20577"/>
        <pc:sldMasterMkLst>
          <pc:docMk/>
          <pc:sldMasterMk cId="0" sldId="2147483648"/>
        </pc:sldMasterMkLst>
        <pc:spChg chg="mod">
          <ac:chgData name="Alfred Asterjadhi" userId="39de57b9-85c0-4fd1-aaac-8ca2b6560ad0" providerId="ADAL" clId="{3547C80C-5054-4DCF-8014-EC2A7BA968BC}" dt="2020-11-03T20:33:22.926" v="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8-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https://mentor.ieee.org/802.11/dcn/20/11-20-1496-08-00be-sep-nov-tgbe-teleconference-minutes.docx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Second: 	</a:t>
            </a:r>
          </a:p>
          <a:p>
            <a:r>
              <a:rPr lang="en-US" sz="2000" dirty="0"/>
              <a:t>Discussion: </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a:t>
            </a:r>
            <a:r>
              <a:rPr lang="en-US" sz="1400" strike="sngStrike" dirty="0">
                <a:solidFill>
                  <a:srgbClr val="FF0000"/>
                </a:solidFill>
              </a:rPr>
              <a:t>SP260, SP261, </a:t>
            </a:r>
            <a:r>
              <a:rPr lang="en-US" sz="1400" dirty="0">
                <a:solidFill>
                  <a:schemeClr val="tx2"/>
                </a:solidFill>
              </a:rPr>
              <a:t>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Second:</a:t>
            </a:r>
          </a:p>
          <a:p>
            <a:r>
              <a:rPr lang="en-US" sz="1800" dirty="0"/>
              <a:t>Discussion:</a:t>
            </a:r>
          </a:p>
          <a:p>
            <a:r>
              <a:rPr lang="en-US" sz="1800" dirty="0"/>
              <a:t>Preliminary Result:</a:t>
            </a:r>
            <a:endParaRPr lang="en-US" sz="1800" dirty="0">
              <a:highlight>
                <a:srgbClr val="00FF00"/>
              </a:highlight>
            </a:endParaRPr>
          </a:p>
          <a:p>
            <a:pPr marL="0" indent="0"/>
            <a:r>
              <a:rPr lang="en-US" sz="1800" dirty="0"/>
              <a:t>Result: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Second:</a:t>
            </a:r>
          </a:p>
          <a:p>
            <a:r>
              <a:rPr lang="en-US" sz="1600" dirty="0"/>
              <a:t>Discussion:</a:t>
            </a:r>
          </a:p>
          <a:p>
            <a:pPr marL="0" indent="0"/>
            <a:r>
              <a:rPr lang="en-US" sz="1600" dirty="0"/>
              <a:t>Preliminary Result:</a:t>
            </a:r>
            <a:endParaRPr lang="en-US" sz="1600" dirty="0">
              <a:highlight>
                <a:srgbClr val="00FF00"/>
              </a:highlight>
            </a:endParaRPr>
          </a:p>
          <a:p>
            <a:pPr marL="0" indent="0"/>
            <a:r>
              <a:rPr lang="en-US" sz="1600" dirty="0"/>
              <a:t>Result:</a:t>
            </a:r>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Second:</a:t>
            </a:r>
          </a:p>
          <a:p>
            <a:r>
              <a:rPr lang="en-US" sz="1600" dirty="0"/>
              <a:t>Discussion:</a:t>
            </a:r>
          </a:p>
          <a:p>
            <a:endParaRPr lang="en-US" sz="1600" dirty="0"/>
          </a:p>
          <a:p>
            <a:r>
              <a:rPr lang="en-US" sz="1600" dirty="0"/>
              <a:t>Preliminary Result:</a:t>
            </a:r>
            <a:endParaRPr lang="en-US" sz="1600" dirty="0">
              <a:highlight>
                <a:srgbClr val="00FF00"/>
              </a:highlight>
            </a:endParaRPr>
          </a:p>
          <a:p>
            <a:pPr marL="0" indent="0"/>
            <a:r>
              <a:rPr lang="en-US" sz="1600" dirty="0"/>
              <a:t>Result:</a:t>
            </a:r>
          </a:p>
          <a:p>
            <a:pPr lvl="1">
              <a:buFont typeface="Arial" panose="020B0604020202020204" pitchFamily="34" charset="0"/>
              <a:buChar char="•"/>
            </a:pPr>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Second:</a:t>
            </a:r>
          </a:p>
          <a:p>
            <a:r>
              <a:rPr lang="en-US" sz="1400" dirty="0"/>
              <a:t>Discussion:</a:t>
            </a:r>
          </a:p>
          <a:p>
            <a:endParaRPr lang="en-US" sz="1400" dirty="0"/>
          </a:p>
          <a:p>
            <a:r>
              <a:rPr lang="en-US" sz="1400" dirty="0"/>
              <a:t>Preliminary Result:</a:t>
            </a:r>
            <a:endParaRPr lang="en-US" sz="1400" dirty="0">
              <a:highlight>
                <a:srgbClr val="00FF00"/>
              </a:highlight>
            </a:endParaRPr>
          </a:p>
          <a:p>
            <a:pPr marL="0" indent="0"/>
            <a:r>
              <a:rPr lang="en-US" sz="1400" dirty="0"/>
              <a:t>Result:</a:t>
            </a:r>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Second:</a:t>
            </a:r>
          </a:p>
          <a:p>
            <a:r>
              <a:rPr lang="en-US" sz="1600" dirty="0"/>
              <a:t>Discussion:</a:t>
            </a:r>
          </a:p>
          <a:p>
            <a:r>
              <a:rPr lang="en-US" sz="1600" dirty="0"/>
              <a:t>Preliminary Result:</a:t>
            </a:r>
            <a:endParaRPr lang="en-US" sz="1600" dirty="0">
              <a:highlight>
                <a:srgbClr val="00FF00"/>
              </a:highlight>
            </a:endParaRPr>
          </a:p>
          <a:p>
            <a:pPr marL="0" indent="0"/>
            <a:r>
              <a:rPr lang="en-US" sz="1600" dirty="0"/>
              <a:t>Result: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75886</TotalTime>
  <Words>4605</Words>
  <Application>Microsoft Office PowerPoint</Application>
  <PresentationFormat>On-screen Show (4:3)</PresentationFormat>
  <Paragraphs>553</Paragraphs>
  <Slides>49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4"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2020-11-04T05:58:37Z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