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51"/>
  </p:notesMasterIdLst>
  <p:handoutMasterIdLst>
    <p:handoutMasterId r:id="rId52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71" r:id="rId14"/>
    <p:sldId id="449" r:id="rId15"/>
    <p:sldId id="454" r:id="rId16"/>
    <p:sldId id="455" r:id="rId17"/>
    <p:sldId id="456" r:id="rId18"/>
    <p:sldId id="457" r:id="rId19"/>
    <p:sldId id="460" r:id="rId20"/>
    <p:sldId id="458" r:id="rId21"/>
    <p:sldId id="459" r:id="rId22"/>
    <p:sldId id="462" r:id="rId23"/>
    <p:sldId id="463" r:id="rId24"/>
    <p:sldId id="465" r:id="rId25"/>
    <p:sldId id="466" r:id="rId26"/>
    <p:sldId id="467" r:id="rId27"/>
    <p:sldId id="468" r:id="rId28"/>
    <p:sldId id="469" r:id="rId29"/>
    <p:sldId id="472" r:id="rId30"/>
    <p:sldId id="473" r:id="rId31"/>
    <p:sldId id="475" r:id="rId32"/>
    <p:sldId id="478" r:id="rId33"/>
    <p:sldId id="480" r:id="rId34"/>
    <p:sldId id="479" r:id="rId35"/>
    <p:sldId id="481" r:id="rId36"/>
    <p:sldId id="476" r:id="rId37"/>
    <p:sldId id="477" r:id="rId38"/>
    <p:sldId id="482" r:id="rId39"/>
    <p:sldId id="483" r:id="rId40"/>
    <p:sldId id="484" r:id="rId41"/>
    <p:sldId id="485" r:id="rId42"/>
    <p:sldId id="486" r:id="rId43"/>
    <p:sldId id="488" r:id="rId44"/>
    <p:sldId id="493" r:id="rId45"/>
    <p:sldId id="496" r:id="rId46"/>
    <p:sldId id="499" r:id="rId47"/>
    <p:sldId id="497" r:id="rId48"/>
    <p:sldId id="498" r:id="rId49"/>
    <p:sldId id="495" r:id="rId5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3AAEB6-8EB9-48CC-AA17-0C81BC246AD2}" v="170" dt="2020-11-01T17:41:43.6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notesMaster" Target="notesMasters/notesMaster1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CACFE0F0-D575-492B-8521-B4831EF50AFF}"/>
    <pc:docChg chg="custSel modSld modMainMaster">
      <pc:chgData name="Alfred Asterjadhi" userId="39de57b9-85c0-4fd1-aaac-8ca2b6560ad0" providerId="ADAL" clId="{CACFE0F0-D575-492B-8521-B4831EF50AFF}" dt="2020-10-30T18:28:03.273" v="19"/>
      <pc:docMkLst>
        <pc:docMk/>
      </pc:docMkLst>
      <pc:sldChg chg="modSp">
        <pc:chgData name="Alfred Asterjadhi" userId="39de57b9-85c0-4fd1-aaac-8ca2b6560ad0" providerId="ADAL" clId="{CACFE0F0-D575-492B-8521-B4831EF50AFF}" dt="2020-10-30T18:26:46.803" v="0"/>
        <pc:sldMkLst>
          <pc:docMk/>
          <pc:sldMk cId="1013583186" sldId="488"/>
        </pc:sldMkLst>
        <pc:spChg chg="mod">
          <ac:chgData name="Alfred Asterjadhi" userId="39de57b9-85c0-4fd1-aaac-8ca2b6560ad0" providerId="ADAL" clId="{CACFE0F0-D575-492B-8521-B4831EF50AFF}" dt="2020-10-30T18:26:46.803" v="0"/>
          <ac:spMkLst>
            <pc:docMk/>
            <pc:sldMk cId="1013583186" sldId="48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ACFE0F0-D575-492B-8521-B4831EF50AFF}" dt="2020-10-30T18:27:03.694" v="4" actId="20577"/>
        <pc:sldMkLst>
          <pc:docMk/>
          <pc:sldMk cId="1558064339" sldId="493"/>
        </pc:sldMkLst>
        <pc:spChg chg="mod">
          <ac:chgData name="Alfred Asterjadhi" userId="39de57b9-85c0-4fd1-aaac-8ca2b6560ad0" providerId="ADAL" clId="{CACFE0F0-D575-492B-8521-B4831EF50AFF}" dt="2020-10-30T18:27:03.694" v="4" actId="20577"/>
          <ac:spMkLst>
            <pc:docMk/>
            <pc:sldMk cId="1558064339" sldId="493"/>
            <ac:spMk id="8" creationId="{02FE9533-EFA8-4A83-A053-C2EC4DD79BEA}"/>
          </ac:spMkLst>
        </pc:spChg>
      </pc:sldChg>
      <pc:sldMasterChg chg="modSp modSldLayout">
        <pc:chgData name="Alfred Asterjadhi" userId="39de57b9-85c0-4fd1-aaac-8ca2b6560ad0" providerId="ADAL" clId="{CACFE0F0-D575-492B-8521-B4831EF50AFF}" dt="2020-10-30T18:28:03.273" v="1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ACFE0F0-D575-492B-8521-B4831EF50AFF}" dt="2020-10-30T18:27:42.903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ACFE0F0-D575-492B-8521-B4831EF50AFF}" dt="2020-10-30T18:27:35.842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CACFE0F0-D575-492B-8521-B4831EF50AFF}" dt="2020-10-30T18:27:47.171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CACFE0F0-D575-492B-8521-B4831EF50AFF}" dt="2020-10-30T18:27:47.171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3.125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CACFE0F0-D575-492B-8521-B4831EF50AFF}" dt="2020-10-30T18:27:53.125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6.063" v="1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CACFE0F0-D575-492B-8521-B4831EF50AFF}" dt="2020-10-30T18:27:56.063" v="1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8.408" v="1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CACFE0F0-D575-492B-8521-B4831EF50AFF}" dt="2020-10-30T18:27:58.408" v="1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0.016" v="1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CACFE0F0-D575-492B-8521-B4831EF50AFF}" dt="2020-10-30T18:28:00.016" v="1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3.273" v="1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CACFE0F0-D575-492B-8521-B4831EF50AFF}" dt="2020-10-30T18:28:03.273" v="1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373AAEB6-8EB9-48CC-AA17-0C81BC246AD2}"/>
    <pc:docChg chg="undo custSel addSld delSld modSld sldOrd modMainMaster">
      <pc:chgData name="Alfred Asterjadhi" userId="39de57b9-85c0-4fd1-aaac-8ca2b6560ad0" providerId="ADAL" clId="{373AAEB6-8EB9-48CC-AA17-0C81BC246AD2}" dt="2020-11-01T17:41:43.681" v="640"/>
      <pc:docMkLst>
        <pc:docMk/>
      </pc:docMkLst>
      <pc:sldChg chg="modSp">
        <pc:chgData name="Alfred Asterjadhi" userId="39de57b9-85c0-4fd1-aaac-8ca2b6560ad0" providerId="ADAL" clId="{373AAEB6-8EB9-48CC-AA17-0C81BC246AD2}" dt="2020-11-01T17:41:13.081" v="618" actId="20577"/>
        <pc:sldMkLst>
          <pc:docMk/>
          <pc:sldMk cId="0" sldId="256"/>
        </pc:sldMkLst>
        <pc:spChg chg="mod">
          <ac:chgData name="Alfred Asterjadhi" userId="39de57b9-85c0-4fd1-aaac-8ca2b6560ad0" providerId="ADAL" clId="{373AAEB6-8EB9-48CC-AA17-0C81BC246AD2}" dt="2020-11-01T17:41:13.081" v="61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9:08.172" v="61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373AAEB6-8EB9-48CC-AA17-0C81BC246AD2}" dt="2020-11-01T17:41:18.780" v="626" actId="20577"/>
        <pc:sldMkLst>
          <pc:docMk/>
          <pc:sldMk cId="0" sldId="257"/>
        </pc:sldMkLst>
        <pc:spChg chg="mod">
          <ac:chgData name="Alfred Asterjadhi" userId="39de57b9-85c0-4fd1-aaac-8ca2b6560ad0" providerId="ADAL" clId="{373AAEB6-8EB9-48CC-AA17-0C81BC246AD2}" dt="2020-11-01T17:41:18.780" v="626" actId="20577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373AAEB6-8EB9-48CC-AA17-0C81BC246AD2}" dt="2020-10-30T18:29:14.401" v="3"/>
        <pc:sldMkLst>
          <pc:docMk/>
          <pc:sldMk cId="890163940" sldId="291"/>
        </pc:sldMkLst>
        <pc:spChg chg="mod">
          <ac:chgData name="Alfred Asterjadhi" userId="39de57b9-85c0-4fd1-aaac-8ca2b6560ad0" providerId="ADAL" clId="{373AAEB6-8EB9-48CC-AA17-0C81BC246AD2}" dt="2020-10-30T18:29:14.401" v="3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16.600" v="4"/>
        <pc:sldMkLst>
          <pc:docMk/>
          <pc:sldMk cId="124339599" sldId="445"/>
        </pc:sldMkLst>
        <pc:spChg chg="mod">
          <ac:chgData name="Alfred Asterjadhi" userId="39de57b9-85c0-4fd1-aaac-8ca2b6560ad0" providerId="ADAL" clId="{373AAEB6-8EB9-48CC-AA17-0C81BC246AD2}" dt="2020-10-30T18:29:16.600" v="4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8.680" v="5"/>
        <pc:sldMkLst>
          <pc:docMk/>
          <pc:sldMk cId="3319739909" sldId="446"/>
        </pc:sldMkLst>
        <pc:spChg chg="mod">
          <ac:chgData name="Alfred Asterjadhi" userId="39de57b9-85c0-4fd1-aaac-8ca2b6560ad0" providerId="ADAL" clId="{373AAEB6-8EB9-48CC-AA17-0C81BC246AD2}" dt="2020-10-30T18:29:18.680" v="5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0.472" v="6"/>
        <pc:sldMkLst>
          <pc:docMk/>
          <pc:sldMk cId="1584401730" sldId="447"/>
        </pc:sldMkLst>
        <pc:spChg chg="mod">
          <ac:chgData name="Alfred Asterjadhi" userId="39de57b9-85c0-4fd1-aaac-8ca2b6560ad0" providerId="ADAL" clId="{373AAEB6-8EB9-48CC-AA17-0C81BC246AD2}" dt="2020-10-30T18:29:20.472" v="6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6.976" v="10"/>
        <pc:sldMkLst>
          <pc:docMk/>
          <pc:sldMk cId="2392172547" sldId="449"/>
        </pc:sldMkLst>
        <pc:spChg chg="mod">
          <ac:chgData name="Alfred Asterjadhi" userId="39de57b9-85c0-4fd1-aaac-8ca2b6560ad0" providerId="ADAL" clId="{373AAEB6-8EB9-48CC-AA17-0C81BC246AD2}" dt="2020-10-30T18:29:26.976" v="10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2.077" v="7"/>
        <pc:sldMkLst>
          <pc:docMk/>
          <pc:sldMk cId="4230577612" sldId="450"/>
        </pc:sldMkLst>
        <pc:spChg chg="mod">
          <ac:chgData name="Alfred Asterjadhi" userId="39de57b9-85c0-4fd1-aaac-8ca2b6560ad0" providerId="ADAL" clId="{373AAEB6-8EB9-48CC-AA17-0C81BC246AD2}" dt="2020-10-30T18:29:22.077" v="7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2.337" v="2"/>
        <pc:sldMkLst>
          <pc:docMk/>
          <pc:sldMk cId="2270811304" sldId="452"/>
        </pc:sldMkLst>
        <pc:spChg chg="mod">
          <ac:chgData name="Alfred Asterjadhi" userId="39de57b9-85c0-4fd1-aaac-8ca2b6560ad0" providerId="ADAL" clId="{373AAEB6-8EB9-48CC-AA17-0C81BC246AD2}" dt="2020-10-30T18:29:12.337" v="2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3.655" v="8"/>
        <pc:sldMkLst>
          <pc:docMk/>
          <pc:sldMk cId="658232188" sldId="453"/>
        </pc:sldMkLst>
        <pc:spChg chg="mod">
          <ac:chgData name="Alfred Asterjadhi" userId="39de57b9-85c0-4fd1-aaac-8ca2b6560ad0" providerId="ADAL" clId="{373AAEB6-8EB9-48CC-AA17-0C81BC246AD2}" dt="2020-10-30T18:29:23.655" v="8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8.641" v="11"/>
        <pc:sldMkLst>
          <pc:docMk/>
          <pc:sldMk cId="2867929704" sldId="454"/>
        </pc:sldMkLst>
        <pc:spChg chg="mod">
          <ac:chgData name="Alfred Asterjadhi" userId="39de57b9-85c0-4fd1-aaac-8ca2b6560ad0" providerId="ADAL" clId="{373AAEB6-8EB9-48CC-AA17-0C81BC246AD2}" dt="2020-10-30T18:29:28.641" v="11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373AAEB6-8EB9-48CC-AA17-0C81BC246AD2}" dt="2020-10-30T18:29:30.388" v="12"/>
        <pc:sldMkLst>
          <pc:docMk/>
          <pc:sldMk cId="1093940990" sldId="455"/>
        </pc:sldMkLst>
        <pc:spChg chg="mod">
          <ac:chgData name="Alfred Asterjadhi" userId="39de57b9-85c0-4fd1-aaac-8ca2b6560ad0" providerId="ADAL" clId="{373AAEB6-8EB9-48CC-AA17-0C81BC246AD2}" dt="2020-10-30T18:29:30.388" v="12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373AAEB6-8EB9-48CC-AA17-0C81BC246AD2}" dt="2020-10-30T18:29:32.216" v="13"/>
        <pc:sldMkLst>
          <pc:docMk/>
          <pc:sldMk cId="1215620430" sldId="456"/>
        </pc:sldMkLst>
        <pc:spChg chg="mod">
          <ac:chgData name="Alfred Asterjadhi" userId="39de57b9-85c0-4fd1-aaac-8ca2b6560ad0" providerId="ADAL" clId="{373AAEB6-8EB9-48CC-AA17-0C81BC246AD2}" dt="2020-10-30T18:29:32.216" v="13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373AAEB6-8EB9-48CC-AA17-0C81BC246AD2}" dt="2020-10-30T18:29:34.164" v="14"/>
        <pc:sldMkLst>
          <pc:docMk/>
          <pc:sldMk cId="1431382077" sldId="457"/>
        </pc:sldMkLst>
        <pc:spChg chg="mod">
          <ac:chgData name="Alfred Asterjadhi" userId="39de57b9-85c0-4fd1-aaac-8ca2b6560ad0" providerId="ADAL" clId="{373AAEB6-8EB9-48CC-AA17-0C81BC246AD2}" dt="2020-10-30T18:29:34.164" v="14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37.413" v="16"/>
        <pc:sldMkLst>
          <pc:docMk/>
          <pc:sldMk cId="653728831" sldId="458"/>
        </pc:sldMkLst>
        <pc:spChg chg="mod">
          <ac:chgData name="Alfred Asterjadhi" userId="39de57b9-85c0-4fd1-aaac-8ca2b6560ad0" providerId="ADAL" clId="{373AAEB6-8EB9-48CC-AA17-0C81BC246AD2}" dt="2020-10-30T18:29:37.413" v="16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9.128" v="17"/>
        <pc:sldMkLst>
          <pc:docMk/>
          <pc:sldMk cId="2464059838" sldId="459"/>
        </pc:sldMkLst>
        <pc:spChg chg="mod">
          <ac:chgData name="Alfred Asterjadhi" userId="39de57b9-85c0-4fd1-aaac-8ca2b6560ad0" providerId="ADAL" clId="{373AAEB6-8EB9-48CC-AA17-0C81BC246AD2}" dt="2020-10-30T18:29:39.128" v="17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5.942" v="15"/>
        <pc:sldMkLst>
          <pc:docMk/>
          <pc:sldMk cId="4099000755" sldId="460"/>
        </pc:sldMkLst>
        <pc:spChg chg="mod">
          <ac:chgData name="Alfred Asterjadhi" userId="39de57b9-85c0-4fd1-aaac-8ca2b6560ad0" providerId="ADAL" clId="{373AAEB6-8EB9-48CC-AA17-0C81BC246AD2}" dt="2020-10-30T18:29:35.942" v="15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40.661" v="18"/>
        <pc:sldMkLst>
          <pc:docMk/>
          <pc:sldMk cId="2876925127" sldId="462"/>
        </pc:sldMkLst>
        <pc:spChg chg="mod">
          <ac:chgData name="Alfred Asterjadhi" userId="39de57b9-85c0-4fd1-aaac-8ca2b6560ad0" providerId="ADAL" clId="{373AAEB6-8EB9-48CC-AA17-0C81BC246AD2}" dt="2020-10-30T18:29:40.661" v="18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373AAEB6-8EB9-48CC-AA17-0C81BC246AD2}" dt="2020-10-30T18:29:43.274" v="19"/>
        <pc:sldMkLst>
          <pc:docMk/>
          <pc:sldMk cId="3875749375" sldId="463"/>
        </pc:sldMkLst>
        <pc:spChg chg="mod">
          <ac:chgData name="Alfred Asterjadhi" userId="39de57b9-85c0-4fd1-aaac-8ca2b6560ad0" providerId="ADAL" clId="{373AAEB6-8EB9-48CC-AA17-0C81BC246AD2}" dt="2020-10-30T18:29:43.274" v="19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44.907" v="20"/>
        <pc:sldMkLst>
          <pc:docMk/>
          <pc:sldMk cId="3647847567" sldId="465"/>
        </pc:sldMkLst>
        <pc:spChg chg="mod">
          <ac:chgData name="Alfred Asterjadhi" userId="39de57b9-85c0-4fd1-aaac-8ca2b6560ad0" providerId="ADAL" clId="{373AAEB6-8EB9-48CC-AA17-0C81BC246AD2}" dt="2020-10-30T18:29:44.907" v="20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6.526" v="21"/>
        <pc:sldMkLst>
          <pc:docMk/>
          <pc:sldMk cId="3784064531" sldId="466"/>
        </pc:sldMkLst>
        <pc:spChg chg="mod">
          <ac:chgData name="Alfred Asterjadhi" userId="39de57b9-85c0-4fd1-aaac-8ca2b6560ad0" providerId="ADAL" clId="{373AAEB6-8EB9-48CC-AA17-0C81BC246AD2}" dt="2020-10-30T18:29:46.526" v="21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8.387" v="22"/>
        <pc:sldMkLst>
          <pc:docMk/>
          <pc:sldMk cId="2004445748" sldId="467"/>
        </pc:sldMkLst>
        <pc:spChg chg="mod">
          <ac:chgData name="Alfred Asterjadhi" userId="39de57b9-85c0-4fd1-aaac-8ca2b6560ad0" providerId="ADAL" clId="{373AAEB6-8EB9-48CC-AA17-0C81BC246AD2}" dt="2020-10-30T18:29:48.387" v="22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50.004" v="23"/>
        <pc:sldMkLst>
          <pc:docMk/>
          <pc:sldMk cId="1134274621" sldId="468"/>
        </pc:sldMkLst>
        <pc:spChg chg="mod">
          <ac:chgData name="Alfred Asterjadhi" userId="39de57b9-85c0-4fd1-aaac-8ca2b6560ad0" providerId="ADAL" clId="{373AAEB6-8EB9-48CC-AA17-0C81BC246AD2}" dt="2020-10-30T18:29:50.004" v="23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51.517" v="24"/>
        <pc:sldMkLst>
          <pc:docMk/>
          <pc:sldMk cId="1653595649" sldId="469"/>
        </pc:sldMkLst>
        <pc:spChg chg="mod">
          <ac:chgData name="Alfred Asterjadhi" userId="39de57b9-85c0-4fd1-aaac-8ca2b6560ad0" providerId="ADAL" clId="{373AAEB6-8EB9-48CC-AA17-0C81BC246AD2}" dt="2020-10-30T18:29:51.517" v="24"/>
          <ac:spMkLst>
            <pc:docMk/>
            <pc:sldMk cId="1653595649" sldId="46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5.413" v="9"/>
        <pc:sldMkLst>
          <pc:docMk/>
          <pc:sldMk cId="1905976378" sldId="471"/>
        </pc:sldMkLst>
        <pc:spChg chg="mod">
          <ac:chgData name="Alfred Asterjadhi" userId="39de57b9-85c0-4fd1-aaac-8ca2b6560ad0" providerId="ADAL" clId="{373AAEB6-8EB9-48CC-AA17-0C81BC246AD2}" dt="2020-10-30T18:29:25.413" v="9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53.775" v="25"/>
        <pc:sldMkLst>
          <pc:docMk/>
          <pc:sldMk cId="3503023402" sldId="472"/>
        </pc:sldMkLst>
        <pc:spChg chg="mod">
          <ac:chgData name="Alfred Asterjadhi" userId="39de57b9-85c0-4fd1-aaac-8ca2b6560ad0" providerId="ADAL" clId="{373AAEB6-8EB9-48CC-AA17-0C81BC246AD2}" dt="2020-10-30T18:29:53.775" v="25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373AAEB6-8EB9-48CC-AA17-0C81BC246AD2}" dt="2020-10-30T18:29:55.306" v="26"/>
        <pc:sldMkLst>
          <pc:docMk/>
          <pc:sldMk cId="3636136325" sldId="473"/>
        </pc:sldMkLst>
        <pc:spChg chg="mod">
          <ac:chgData name="Alfred Asterjadhi" userId="39de57b9-85c0-4fd1-aaac-8ca2b6560ad0" providerId="ADAL" clId="{373AAEB6-8EB9-48CC-AA17-0C81BC246AD2}" dt="2020-10-30T18:29:55.306" v="26"/>
          <ac:spMkLst>
            <pc:docMk/>
            <pc:sldMk cId="3636136325" sldId="473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01.900" v="28" actId="20577"/>
        <pc:sldMkLst>
          <pc:docMk/>
          <pc:sldMk cId="2838480915" sldId="475"/>
        </pc:sldMkLst>
        <pc:spChg chg="mod">
          <ac:chgData name="Alfred Asterjadhi" userId="39de57b9-85c0-4fd1-aaac-8ca2b6560ad0" providerId="ADAL" clId="{373AAEB6-8EB9-48CC-AA17-0C81BC246AD2}" dt="2020-10-30T18:30:01.900" v="28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14.688" v="33"/>
        <pc:sldMkLst>
          <pc:docMk/>
          <pc:sldMk cId="864990173" sldId="476"/>
        </pc:sldMkLst>
        <pc:spChg chg="mod">
          <ac:chgData name="Alfred Asterjadhi" userId="39de57b9-85c0-4fd1-aaac-8ca2b6560ad0" providerId="ADAL" clId="{373AAEB6-8EB9-48CC-AA17-0C81BC246AD2}" dt="2020-10-30T18:30:14.688" v="33"/>
          <ac:spMkLst>
            <pc:docMk/>
            <pc:sldMk cId="864990173" sldId="47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16.361" v="34"/>
        <pc:sldMkLst>
          <pc:docMk/>
          <pc:sldMk cId="3678204571" sldId="477"/>
        </pc:sldMkLst>
        <pc:spChg chg="mod">
          <ac:chgData name="Alfred Asterjadhi" userId="39de57b9-85c0-4fd1-aaac-8ca2b6560ad0" providerId="ADAL" clId="{373AAEB6-8EB9-48CC-AA17-0C81BC246AD2}" dt="2020-10-30T18:30:16.361" v="34"/>
          <ac:spMkLst>
            <pc:docMk/>
            <pc:sldMk cId="3678204571" sldId="477"/>
            <ac:spMk id="6" creationId="{1C26A86D-5F3E-438C-B2A4-8FC08D108731}"/>
          </ac:spMkLst>
        </pc:spChg>
      </pc:sldChg>
      <pc:sldChg chg="modSp">
        <pc:chgData name="Alfred Asterjadhi" userId="39de57b9-85c0-4fd1-aaac-8ca2b6560ad0" providerId="ADAL" clId="{373AAEB6-8EB9-48CC-AA17-0C81BC246AD2}" dt="2020-10-30T18:30:05.391" v="29"/>
        <pc:sldMkLst>
          <pc:docMk/>
          <pc:sldMk cId="2038611969" sldId="478"/>
        </pc:sldMkLst>
        <pc:spChg chg="mod">
          <ac:chgData name="Alfred Asterjadhi" userId="39de57b9-85c0-4fd1-aaac-8ca2b6560ad0" providerId="ADAL" clId="{373AAEB6-8EB9-48CC-AA17-0C81BC246AD2}" dt="2020-10-30T18:30:05.391" v="29"/>
          <ac:spMkLst>
            <pc:docMk/>
            <pc:sldMk cId="2038611969" sldId="478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30:09.174" v="31"/>
        <pc:sldMkLst>
          <pc:docMk/>
          <pc:sldMk cId="1307562173" sldId="479"/>
        </pc:sldMkLst>
        <pc:spChg chg="mod">
          <ac:chgData name="Alfred Asterjadhi" userId="39de57b9-85c0-4fd1-aaac-8ca2b6560ad0" providerId="ADAL" clId="{373AAEB6-8EB9-48CC-AA17-0C81BC246AD2}" dt="2020-10-30T18:30:09.174" v="31"/>
          <ac:spMkLst>
            <pc:docMk/>
            <pc:sldMk cId="1307562173" sldId="479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07.134" v="30"/>
        <pc:sldMkLst>
          <pc:docMk/>
          <pc:sldMk cId="2218768813" sldId="480"/>
        </pc:sldMkLst>
        <pc:spChg chg="mod">
          <ac:chgData name="Alfred Asterjadhi" userId="39de57b9-85c0-4fd1-aaac-8ca2b6560ad0" providerId="ADAL" clId="{373AAEB6-8EB9-48CC-AA17-0C81BC246AD2}" dt="2020-10-30T18:30:07.134" v="30"/>
          <ac:spMkLst>
            <pc:docMk/>
            <pc:sldMk cId="2218768813" sldId="480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0.927" v="32"/>
        <pc:sldMkLst>
          <pc:docMk/>
          <pc:sldMk cId="2666584401" sldId="481"/>
        </pc:sldMkLst>
        <pc:spChg chg="mod">
          <ac:chgData name="Alfred Asterjadhi" userId="39de57b9-85c0-4fd1-aaac-8ca2b6560ad0" providerId="ADAL" clId="{373AAEB6-8EB9-48CC-AA17-0C81BC246AD2}" dt="2020-10-30T18:30:10.927" v="32"/>
          <ac:spMkLst>
            <pc:docMk/>
            <pc:sldMk cId="2666584401" sldId="481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7.972" v="35"/>
        <pc:sldMkLst>
          <pc:docMk/>
          <pc:sldMk cId="393607868" sldId="482"/>
        </pc:sldMkLst>
        <pc:spChg chg="mod">
          <ac:chgData name="Alfred Asterjadhi" userId="39de57b9-85c0-4fd1-aaac-8ca2b6560ad0" providerId="ADAL" clId="{373AAEB6-8EB9-48CC-AA17-0C81BC246AD2}" dt="2020-10-30T18:30:17.972" v="35"/>
          <ac:spMkLst>
            <pc:docMk/>
            <pc:sldMk cId="393607868" sldId="482"/>
            <ac:spMk id="6" creationId="{7D2B7C6A-D4B5-4935-A1F1-2948E1E2F884}"/>
          </ac:spMkLst>
        </pc:spChg>
      </pc:sldChg>
      <pc:sldChg chg="modSp">
        <pc:chgData name="Alfred Asterjadhi" userId="39de57b9-85c0-4fd1-aaac-8ca2b6560ad0" providerId="ADAL" clId="{373AAEB6-8EB9-48CC-AA17-0C81BC246AD2}" dt="2020-10-30T18:30:19.497" v="36"/>
        <pc:sldMkLst>
          <pc:docMk/>
          <pc:sldMk cId="3430996874" sldId="483"/>
        </pc:sldMkLst>
        <pc:spChg chg="mod">
          <ac:chgData name="Alfred Asterjadhi" userId="39de57b9-85c0-4fd1-aaac-8ca2b6560ad0" providerId="ADAL" clId="{373AAEB6-8EB9-48CC-AA17-0C81BC246AD2}" dt="2020-10-30T18:30:19.497" v="36"/>
          <ac:spMkLst>
            <pc:docMk/>
            <pc:sldMk cId="3430996874" sldId="483"/>
            <ac:spMk id="6" creationId="{622E8D9F-3ECB-4013-BB98-B26475327DFA}"/>
          </ac:spMkLst>
        </pc:spChg>
      </pc:sldChg>
      <pc:sldChg chg="modSp">
        <pc:chgData name="Alfred Asterjadhi" userId="39de57b9-85c0-4fd1-aaac-8ca2b6560ad0" providerId="ADAL" clId="{373AAEB6-8EB9-48CC-AA17-0C81BC246AD2}" dt="2020-10-30T18:30:20.991" v="37"/>
        <pc:sldMkLst>
          <pc:docMk/>
          <pc:sldMk cId="1106193524" sldId="484"/>
        </pc:sldMkLst>
        <pc:spChg chg="mod">
          <ac:chgData name="Alfred Asterjadhi" userId="39de57b9-85c0-4fd1-aaac-8ca2b6560ad0" providerId="ADAL" clId="{373AAEB6-8EB9-48CC-AA17-0C81BC246AD2}" dt="2020-10-30T18:30:20.991" v="37"/>
          <ac:spMkLst>
            <pc:docMk/>
            <pc:sldMk cId="1106193524" sldId="484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22.328" v="38"/>
        <pc:sldMkLst>
          <pc:docMk/>
          <pc:sldMk cId="2033416048" sldId="485"/>
        </pc:sldMkLst>
        <pc:spChg chg="mod">
          <ac:chgData name="Alfred Asterjadhi" userId="39de57b9-85c0-4fd1-aaac-8ca2b6560ad0" providerId="ADAL" clId="{373AAEB6-8EB9-48CC-AA17-0C81BC246AD2}" dt="2020-10-30T18:30:22.328" v="38"/>
          <ac:spMkLst>
            <pc:docMk/>
            <pc:sldMk cId="2033416048" sldId="485"/>
            <ac:spMk id="4" creationId="{E032795D-107E-4D60-92C9-D50FD78AC569}"/>
          </ac:spMkLst>
        </pc:spChg>
      </pc:sldChg>
      <pc:sldChg chg="modSp">
        <pc:chgData name="Alfred Asterjadhi" userId="39de57b9-85c0-4fd1-aaac-8ca2b6560ad0" providerId="ADAL" clId="{373AAEB6-8EB9-48CC-AA17-0C81BC246AD2}" dt="2020-11-01T17:41:43.681" v="640"/>
        <pc:sldMkLst>
          <pc:docMk/>
          <pc:sldMk cId="2179419876" sldId="495"/>
        </pc:sldMkLst>
        <pc:spChg chg="mod">
          <ac:chgData name="Alfred Asterjadhi" userId="39de57b9-85c0-4fd1-aaac-8ca2b6560ad0" providerId="ADAL" clId="{373AAEB6-8EB9-48CC-AA17-0C81BC246AD2}" dt="2020-10-30T23:23:55.716" v="416" actId="20577"/>
          <ac:spMkLst>
            <pc:docMk/>
            <pc:sldMk cId="2179419876" sldId="495"/>
            <ac:spMk id="2" creationId="{26742836-7411-4DA7-A120-F87A64985A1C}"/>
          </ac:spMkLst>
        </pc:spChg>
        <pc:spChg chg="mod">
          <ac:chgData name="Alfred Asterjadhi" userId="39de57b9-85c0-4fd1-aaac-8ca2b6560ad0" providerId="ADAL" clId="{373AAEB6-8EB9-48CC-AA17-0C81BC246AD2}" dt="2020-10-30T23:32:46.821" v="535" actId="113"/>
          <ac:spMkLst>
            <pc:docMk/>
            <pc:sldMk cId="2179419876" sldId="495"/>
            <ac:spMk id="3" creationId="{0DF56813-04D4-4398-B81F-AE146CF0B05F}"/>
          </ac:spMkLst>
        </pc:spChg>
        <pc:spChg chg="mod">
          <ac:chgData name="Alfred Asterjadhi" userId="39de57b9-85c0-4fd1-aaac-8ca2b6560ad0" providerId="ADAL" clId="{373AAEB6-8EB9-48CC-AA17-0C81BC246AD2}" dt="2020-11-01T17:41:43.681" v="640"/>
          <ac:spMkLst>
            <pc:docMk/>
            <pc:sldMk cId="2179419876" sldId="495"/>
            <ac:spMk id="6" creationId="{B18460DE-BA78-49AE-8D07-178AC4442C0F}"/>
          </ac:spMkLst>
        </pc:spChg>
      </pc:sldChg>
      <pc:sldChg chg="modSp">
        <pc:chgData name="Alfred Asterjadhi" userId="39de57b9-85c0-4fd1-aaac-8ca2b6560ad0" providerId="ADAL" clId="{373AAEB6-8EB9-48CC-AA17-0C81BC246AD2}" dt="2020-11-01T17:41:28.840" v="634" actId="20577"/>
        <pc:sldMkLst>
          <pc:docMk/>
          <pc:sldMk cId="144890330" sldId="496"/>
        </pc:sldMkLst>
        <pc:spChg chg="mod">
          <ac:chgData name="Alfred Asterjadhi" userId="39de57b9-85c0-4fd1-aaac-8ca2b6560ad0" providerId="ADAL" clId="{373AAEB6-8EB9-48CC-AA17-0C81BC246AD2}" dt="2020-11-01T17:41:28.840" v="634" actId="20577"/>
          <ac:spMkLst>
            <pc:docMk/>
            <pc:sldMk cId="144890330" sldId="496"/>
            <ac:spMk id="4" creationId="{904E0CB0-9F99-4502-9791-7FBE71560979}"/>
          </ac:spMkLst>
        </pc:spChg>
      </pc:sldChg>
      <pc:sldChg chg="addSp delSp modSp add ord">
        <pc:chgData name="Alfred Asterjadhi" userId="39de57b9-85c0-4fd1-aaac-8ca2b6560ad0" providerId="ADAL" clId="{373AAEB6-8EB9-48CC-AA17-0C81BC246AD2}" dt="2020-11-01T17:41:37.779" v="638"/>
        <pc:sldMkLst>
          <pc:docMk/>
          <pc:sldMk cId="4072058256" sldId="497"/>
        </pc:sldMkLst>
        <pc:spChg chg="mod">
          <ac:chgData name="Alfred Asterjadhi" userId="39de57b9-85c0-4fd1-aaac-8ca2b6560ad0" providerId="ADAL" clId="{373AAEB6-8EB9-48CC-AA17-0C81BC246AD2}" dt="2020-10-30T23:23:34.720" v="411" actId="20577"/>
          <ac:spMkLst>
            <pc:docMk/>
            <pc:sldMk cId="4072058256" sldId="497"/>
            <ac:spMk id="2" creationId="{DEA5B21C-9359-4987-BB1A-6C228EEB89D7}"/>
          </ac:spMkLst>
        </pc:spChg>
        <pc:spChg chg="mod">
          <ac:chgData name="Alfred Asterjadhi" userId="39de57b9-85c0-4fd1-aaac-8ca2b6560ad0" providerId="ADAL" clId="{373AAEB6-8EB9-48CC-AA17-0C81BC246AD2}" dt="2020-11-01T17:19:33.830" v="570" actId="20577"/>
          <ac:spMkLst>
            <pc:docMk/>
            <pc:sldMk cId="4072058256" sldId="497"/>
            <ac:spMk id="3" creationId="{CECB06E4-811A-4BDD-9B2E-190BB1F0649F}"/>
          </ac:spMkLst>
        </pc:spChg>
        <pc:spChg chg="mod">
          <ac:chgData name="Alfred Asterjadhi" userId="39de57b9-85c0-4fd1-aaac-8ca2b6560ad0" providerId="ADAL" clId="{373AAEB6-8EB9-48CC-AA17-0C81BC246AD2}" dt="2020-11-01T17:41:37.779" v="638"/>
          <ac:spMkLst>
            <pc:docMk/>
            <pc:sldMk cId="4072058256" sldId="497"/>
            <ac:spMk id="6" creationId="{25F87245-432E-43D8-9ADF-B7EBC6FA1C71}"/>
          </ac:spMkLst>
        </pc:spChg>
        <pc:spChg chg="add del">
          <ac:chgData name="Alfred Asterjadhi" userId="39de57b9-85c0-4fd1-aaac-8ca2b6560ad0" providerId="ADAL" clId="{373AAEB6-8EB9-48CC-AA17-0C81BC246AD2}" dt="2020-11-01T17:41:36.988" v="637"/>
          <ac:spMkLst>
            <pc:docMk/>
            <pc:sldMk cId="4072058256" sldId="497"/>
            <ac:spMk id="7" creationId="{BB46CADC-62D6-4EA5-990B-D1EF7F8F86AD}"/>
          </ac:spMkLst>
        </pc:spChg>
      </pc:sldChg>
      <pc:sldChg chg="modSp add ord">
        <pc:chgData name="Alfred Asterjadhi" userId="39de57b9-85c0-4fd1-aaac-8ca2b6560ad0" providerId="ADAL" clId="{373AAEB6-8EB9-48CC-AA17-0C81BC246AD2}" dt="2020-11-01T17:41:40.949" v="639"/>
        <pc:sldMkLst>
          <pc:docMk/>
          <pc:sldMk cId="2896158846" sldId="498"/>
        </pc:sldMkLst>
        <pc:spChg chg="mod">
          <ac:chgData name="Alfred Asterjadhi" userId="39de57b9-85c0-4fd1-aaac-8ca2b6560ad0" providerId="ADAL" clId="{373AAEB6-8EB9-48CC-AA17-0C81BC246AD2}" dt="2020-11-01T17:41:40.949" v="639"/>
          <ac:spMkLst>
            <pc:docMk/>
            <pc:sldMk cId="2896158846" sldId="498"/>
            <ac:spMk id="4" creationId="{E032795D-107E-4D60-92C9-D50FD78AC569}"/>
          </ac:spMkLst>
        </pc:spChg>
        <pc:spChg chg="mod">
          <ac:chgData name="Alfred Asterjadhi" userId="39de57b9-85c0-4fd1-aaac-8ca2b6560ad0" providerId="ADAL" clId="{373AAEB6-8EB9-48CC-AA17-0C81BC246AD2}" dt="2020-10-30T23:23:48.132" v="413" actId="20577"/>
          <ac:spMkLst>
            <pc:docMk/>
            <pc:sldMk cId="2896158846" sldId="498"/>
            <ac:spMk id="7" creationId="{62FD7E17-9925-4E7A-8F05-BE097F84FA16}"/>
          </ac:spMkLst>
        </pc:spChg>
        <pc:spChg chg="mod">
          <ac:chgData name="Alfred Asterjadhi" userId="39de57b9-85c0-4fd1-aaac-8ca2b6560ad0" providerId="ADAL" clId="{373AAEB6-8EB9-48CC-AA17-0C81BC246AD2}" dt="2020-10-30T23:25:33.996" v="418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373AAEB6-8EB9-48CC-AA17-0C81BC246AD2}" dt="2020-11-01T17:41:33.745" v="635"/>
        <pc:sldMkLst>
          <pc:docMk/>
          <pc:sldMk cId="148638342" sldId="499"/>
        </pc:sldMkLst>
        <pc:spChg chg="mod">
          <ac:chgData name="Alfred Asterjadhi" userId="39de57b9-85c0-4fd1-aaac-8ca2b6560ad0" providerId="ADAL" clId="{373AAEB6-8EB9-48CC-AA17-0C81BC246AD2}" dt="2020-11-01T17:22:05.870" v="588" actId="20577"/>
          <ac:spMkLst>
            <pc:docMk/>
            <pc:sldMk cId="148638342" sldId="499"/>
            <ac:spMk id="3" creationId="{2D0D6EA9-47E0-4332-ACAF-5FDF0662E482}"/>
          </ac:spMkLst>
        </pc:spChg>
        <pc:spChg chg="mod">
          <ac:chgData name="Alfred Asterjadhi" userId="39de57b9-85c0-4fd1-aaac-8ca2b6560ad0" providerId="ADAL" clId="{373AAEB6-8EB9-48CC-AA17-0C81BC246AD2}" dt="2020-11-01T17:41:33.745" v="635"/>
          <ac:spMkLst>
            <pc:docMk/>
            <pc:sldMk cId="148638342" sldId="499"/>
            <ac:spMk id="7" creationId="{535B9ECC-A5EB-43E2-9189-109F365D91D3}"/>
          </ac:spMkLst>
        </pc:spChg>
      </pc:sldChg>
      <pc:sldChg chg="modSp add del">
        <pc:chgData name="Alfred Asterjadhi" userId="39de57b9-85c0-4fd1-aaac-8ca2b6560ad0" providerId="ADAL" clId="{373AAEB6-8EB9-48CC-AA17-0C81BC246AD2}" dt="2020-10-30T23:31:01.830" v="480" actId="2696"/>
        <pc:sldMkLst>
          <pc:docMk/>
          <pc:sldMk cId="194024758" sldId="499"/>
        </pc:sldMkLst>
        <pc:spChg chg="mod">
          <ac:chgData name="Alfred Asterjadhi" userId="39de57b9-85c0-4fd1-aaac-8ca2b6560ad0" providerId="ADAL" clId="{373AAEB6-8EB9-48CC-AA17-0C81BC246AD2}" dt="2020-10-30T23:27:15.212" v="479" actId="20577"/>
          <ac:spMkLst>
            <pc:docMk/>
            <pc:sldMk cId="194024758" sldId="499"/>
            <ac:spMk id="2" creationId="{2C4C9692-0AC8-458E-AF3E-61873D43A63C}"/>
          </ac:spMkLst>
        </pc:spChg>
      </pc:sldChg>
      <pc:sldMasterChg chg="modSp modSldLayout">
        <pc:chgData name="Alfred Asterjadhi" userId="39de57b9-85c0-4fd1-aaac-8ca2b6560ad0" providerId="ADAL" clId="{373AAEB6-8EB9-48CC-AA17-0C81BC246AD2}" dt="2020-11-01T17:38:50.454" v="604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73AAEB6-8EB9-48CC-AA17-0C81BC246AD2}" dt="2020-11-01T17:38:32.659" v="59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8:27.060" v="59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373AAEB6-8EB9-48CC-AA17-0C81BC246AD2}" dt="2020-11-01T17:38:39.964" v="599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373AAEB6-8EB9-48CC-AA17-0C81BC246AD2}" dt="2020-11-01T17:38:39.964" v="59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2.253" v="60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373AAEB6-8EB9-48CC-AA17-0C81BC246AD2}" dt="2020-11-01T17:38:42.253" v="60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4.227" v="601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373AAEB6-8EB9-48CC-AA17-0C81BC246AD2}" dt="2020-11-01T17:38:44.227" v="60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6.401" v="602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373AAEB6-8EB9-48CC-AA17-0C81BC246AD2}" dt="2020-11-01T17:38:46.401" v="60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8.565" v="603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373AAEB6-8EB9-48CC-AA17-0C81BC246AD2}" dt="2020-11-01T17:38:48.565" v="60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50.454" v="604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373AAEB6-8EB9-48CC-AA17-0C81BC246AD2}" dt="2020-11-01T17:38:50.454" v="604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7D11DCF7-13D0-4F3D-9C75-87FE96F8B7F0}"/>
    <pc:docChg chg="modMainMaster">
      <pc:chgData name="Alfred Asterjadhi" userId="39de57b9-85c0-4fd1-aaac-8ca2b6560ad0" providerId="ADAL" clId="{7D11DCF7-13D0-4F3D-9C75-87FE96F8B7F0}" dt="2020-11-01T18:03:02.637" v="1" actId="6549"/>
      <pc:docMkLst>
        <pc:docMk/>
      </pc:docMkLst>
      <pc:sldMasterChg chg="modSp">
        <pc:chgData name="Alfred Asterjadhi" userId="39de57b9-85c0-4fd1-aaac-8ca2b6560ad0" providerId="ADAL" clId="{7D11DCF7-13D0-4F3D-9C75-87FE96F8B7F0}" dt="2020-11-01T18:03:02.637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D11DCF7-13D0-4F3D-9C75-87FE96F8B7F0}" dt="2020-11-01T18:03:02.637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802.11-20/0841r31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408-06-00be-prioritized-edca-channel-access-over-latency-sensitive-links-in-mlo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75-06-00be-may-july-tgbe-teleconference-minutes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55-01-00be-non-str-ap-operation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109-06-00be-july-september-tgbe-teleconference-minutes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3" Type="http://schemas.openxmlformats.org/officeDocument/2006/relationships/hyperlink" Target="https://mentor.ieee.org/802.11/dcn/20/11-20-1353-05-00be-pdt-mac-eht-bss-operation.docx" TargetMode="External"/><Relationship Id="rId18" Type="http://schemas.openxmlformats.org/officeDocument/2006/relationships/hyperlink" Target="https://mentor.ieee.org/802.11/dcn/20/11-20-1395-14-00be-pdt-mac-mlo-multi-link-channel-access-general-non-str.docx" TargetMode="External"/><Relationship Id="rId26" Type="http://schemas.openxmlformats.org/officeDocument/2006/relationships/hyperlink" Target="https://mentor.ieee.org/802.11/dcn/20/11-20-1320-09-00be-pdt-mac-mlo-multi-link-channel-access-capability-signaling.docx" TargetMode="External"/><Relationship Id="rId39" Type="http://schemas.openxmlformats.org/officeDocument/2006/relationships/hyperlink" Target="https://mentor.ieee.org/802.11/dcn/20/11-20-1253-06-00be-pdt-phy-modulation-accuracy.docx" TargetMode="External"/><Relationship Id="rId21" Type="http://schemas.openxmlformats.org/officeDocument/2006/relationships/hyperlink" Target="https://mentor.ieee.org/802.11/dcn/20/11-20-1408-02-00be-pdt-mac-txop-preamble-puncturing.docx" TargetMode="External"/><Relationship Id="rId34" Type="http://schemas.openxmlformats.org/officeDocument/2006/relationships/hyperlink" Target="https://mentor.ieee.org/802.11/dcn/20/11-20-1153-03-00be-pdt-phy-timing-related-parameters.docx" TargetMode="External"/><Relationship Id="rId42" Type="http://schemas.openxmlformats.org/officeDocument/2006/relationships/hyperlink" Target="https://mentor.ieee.org/802.11/dcn/20/11-20-1294-04-00be-pdt-phy-eht-plme.docx" TargetMode="External"/><Relationship Id="rId47" Type="http://schemas.openxmlformats.org/officeDocument/2006/relationships/hyperlink" Target="https://mentor.ieee.org/802.11/dcn/20/11-20-1338-06-00be-pdt-phy-eht-modulation-and-coding-eht-mcss.docx" TargetMode="External"/><Relationship Id="rId50" Type="http://schemas.openxmlformats.org/officeDocument/2006/relationships/hyperlink" Target="https://mentor.ieee.org/802.11/dcn/20/11-20-1340-02-00be-pdt-phy-packet-extension.docx" TargetMode="External"/><Relationship Id="rId55" Type="http://schemas.openxmlformats.org/officeDocument/2006/relationships/hyperlink" Target="https://mentor.ieee.org/802.11/dcn/20/11-20-1404-02-00be-pdt-phy-support-for-non-ht-ht-vht-he-format-and-regulatory.doc" TargetMode="External"/><Relationship Id="rId63" Type="http://schemas.openxmlformats.org/officeDocument/2006/relationships/hyperlink" Target="https://mentor.ieee.org/802.11/dcn/20/11-20-1480-01-00be-pdt-phy-s-flatness.docx" TargetMode="External"/><Relationship Id="rId7" Type="http://schemas.openxmlformats.org/officeDocument/2006/relationships/hyperlink" Target="https://mentor.ieee.org/802.11/dcn/20/11-20-1271-07-00be-pdt-mac-mlo-multi-link-channel-access-end-ppdu-alignment.docx" TargetMode="External"/><Relationship Id="rId2" Type="http://schemas.openxmlformats.org/officeDocument/2006/relationships/hyperlink" Target="https://mentor.ieee.org/802.11/dcn/20/11-20-1256-03-00be-pdt-mac-mlo-tid-mapping-link-management-default-mode-and-enablement.docx" TargetMode="External"/><Relationship Id="rId16" Type="http://schemas.openxmlformats.org/officeDocument/2006/relationships/hyperlink" Target="https://mentor.ieee.org/802.11/dcn/20/11-20-1336-05-00be-11be-spec-text-for-mlo-ba-share-and-extension-of-sn-space.docx" TargetMode="External"/><Relationship Id="rId20" Type="http://schemas.openxmlformats.org/officeDocument/2006/relationships/hyperlink" Target="https://mentor.ieee.org/802.11/dcn/20/11-20-1409-03-00be-pdt-mac-sta-id.docx" TargetMode="External"/><Relationship Id="rId29" Type="http://schemas.openxmlformats.org/officeDocument/2006/relationships/hyperlink" Target="https://mentor.ieee.org/802.11/dcn/20/11-20-1434-06-00be-pdt-for-ns-ep-priority-access.docx" TargetMode="External"/><Relationship Id="rId41" Type="http://schemas.openxmlformats.org/officeDocument/2006/relationships/hyperlink" Target="https://mentor.ieee.org/802.11/dcn/20/11-20-1229-03-00be-pdt-phy-channel-numbering-and-channelization.docx" TargetMode="External"/><Relationship Id="rId54" Type="http://schemas.openxmlformats.org/officeDocument/2006/relationships/hyperlink" Target="https://mentor.ieee.org/802.11/dcn/20/11-20-1403-04-00be-pdt-phy-txvector-rxvector-trigvector-config-vector.doc" TargetMode="External"/><Relationship Id="rId62" Type="http://schemas.openxmlformats.org/officeDocument/2006/relationships/hyperlink" Target="https://mentor.ieee.org/802.11/dcn/20/11-20-1466-00-00be-pdt-phy-eht-sounding-nd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291-12-00be-pdt-mac-mlo-enhanced-multi-link-single-radio-operation.docx" TargetMode="External"/><Relationship Id="rId11" Type="http://schemas.openxmlformats.org/officeDocument/2006/relationships/hyperlink" Target="https://mentor.ieee.org/802.11/dcn/20/11-20-1299-06-00be-pdt-mac-mlo-multi-link-channel-access-str.docx" TargetMode="External"/><Relationship Id="rId24" Type="http://schemas.openxmlformats.org/officeDocument/2006/relationships/hyperlink" Target="https://mentor.ieee.org/802.11/dcn/20/11-20-1411-04-00be-pdt-mac-mlo-group-addressed-data-frame.docx" TargetMode="External"/><Relationship Id="rId32" Type="http://schemas.openxmlformats.org/officeDocument/2006/relationships/hyperlink" Target="https://mentor.ieee.org/802.11/dcn/20/11-20-1160-04-00be-pdt-phy-mu-mimo.docx" TargetMode="External"/><Relationship Id="rId37" Type="http://schemas.openxmlformats.org/officeDocument/2006/relationships/hyperlink" Target="https://mentor.ieee.org/802.11/dcn/20/11-20-1231-03-00be-pdt-phy-beamforming.docx" TargetMode="External"/><Relationship Id="rId40" Type="http://schemas.openxmlformats.org/officeDocument/2006/relationships/hyperlink" Target="https://mentor.ieee.org/802.11/dcn/20/11-20-1254-06-00be-pdt-phy-receive-specification-general-and-receiver-minimum-input-sensitivity-and-channel-rejection.docx" TargetMode="External"/><Relationship Id="rId45" Type="http://schemas.openxmlformats.org/officeDocument/2006/relationships/hyperlink" Target="https://mentor.ieee.org/802.11/dcn/20/11-20-1276-07-00be-pdt-phy-eht-preamble-eht-sig.docx" TargetMode="External"/><Relationship Id="rId53" Type="http://schemas.openxmlformats.org/officeDocument/2006/relationships/hyperlink" Target="https://mentor.ieee.org/802.11/dcn/20/11-20-1319-03-00be-pdt-phy-preamble-puncture.docx" TargetMode="External"/><Relationship Id="rId58" Type="http://schemas.openxmlformats.org/officeDocument/2006/relationships/hyperlink" Target="https://mentor.ieee.org/802.11/dcn/20/11-20-1452-03-00be-pdt-segment-parser.docx" TargetMode="External"/><Relationship Id="rId66" Type="http://schemas.openxmlformats.org/officeDocument/2006/relationships/hyperlink" Target="https://mentor.ieee.org/802.11/dcn/20/11-20-1495-03-00be-pdt-of-eht-ltf-sequences.docx" TargetMode="External"/><Relationship Id="rId5" Type="http://schemas.openxmlformats.org/officeDocument/2006/relationships/hyperlink" Target="https://mentor.ieee.org/802.11/dcn/20/11-20-1261-01-00be-pdt-mac-mlo-retransmissions.docx" TargetMode="External"/><Relationship Id="rId15" Type="http://schemas.openxmlformats.org/officeDocument/2006/relationships/hyperlink" Target="https://mentor.ieee.org/802.11/dcn/20/11-20-1281-04-00be-pdt-mac-txop-bandwidth-signaling.docx" TargetMode="External"/><Relationship Id="rId23" Type="http://schemas.openxmlformats.org/officeDocument/2006/relationships/hyperlink" Target="https://mentor.ieee.org/802.11/dcn/20/11-20-1445-06-00be-pdt-mac-mlo-setup-security.docx" TargetMode="External"/><Relationship Id="rId28" Type="http://schemas.openxmlformats.org/officeDocument/2006/relationships/hyperlink" Target="https://mentor.ieee.org/802.11/dcn/20/11-20-1332-06-00be-pdt-mac-mlo-bss-parameter-update.docx" TargetMode="External"/><Relationship Id="rId36" Type="http://schemas.openxmlformats.org/officeDocument/2006/relationships/hyperlink" Target="https://mentor.ieee.org/802.11/dcn/20/11-20-1349-03-00be-pdt-constellation-mapping.docx" TargetMode="External"/><Relationship Id="rId49" Type="http://schemas.openxmlformats.org/officeDocument/2006/relationships/hyperlink" Target="https://mentor.ieee.org/802.11/dcn/20/11-20-1337-03-00be-pdt-phy-mathematical-description-of-signals.docx" TargetMode="External"/><Relationship Id="rId57" Type="http://schemas.openxmlformats.org/officeDocument/2006/relationships/hyperlink" Target="https://mentor.ieee.org/802.11/dcn/20/11-20-1448-07-00be-pdt-resource-unit-interleaving-for-rus-and-multipe-rus.docx" TargetMode="External"/><Relationship Id="rId61" Type="http://schemas.openxmlformats.org/officeDocument/2006/relationships/hyperlink" Target="https://mentor.ieee.org/802.11/dcn/20/11-20-1464-02-00be-pdt-phy-u-sig.docx" TargetMode="External"/><Relationship Id="rId10" Type="http://schemas.openxmlformats.org/officeDocument/2006/relationships/hyperlink" Target="https://mentor.ieee.org/802.11/dcn/20/11-20-1300-08-00be-pdt-mac-mlo-multi-link-setup-usage-and-rules-of-ml-ie.docx" TargetMode="External"/><Relationship Id="rId19" Type="http://schemas.openxmlformats.org/officeDocument/2006/relationships/hyperlink" Target="https://mentor.ieee.org/802.11/dcn/20/11-20-1333-02-00be-pdt-mac-mlo-discovery-ml-ie-usage-rules-in-the-context-of-discovery.docx" TargetMode="External"/><Relationship Id="rId31" Type="http://schemas.openxmlformats.org/officeDocument/2006/relationships/hyperlink" Target="https://mentor.ieee.org/802.11/dcn/20/11-20-1295-01-00be-pdt-phy-overview-of-the-ppdu-enconding-process.docx" TargetMode="External"/><Relationship Id="rId44" Type="http://schemas.openxmlformats.org/officeDocument/2006/relationships/hyperlink" Target="https://mentor.ieee.org/802.11/dcn/20/11-20-1290-03-00be-pdt-phy-parameters-for-eht-mcss.docx" TargetMode="External"/><Relationship Id="rId52" Type="http://schemas.openxmlformats.org/officeDocument/2006/relationships/hyperlink" Target="https://mentor.ieee.org/802.11/dcn/20/11-20-1351-05-00be-pdt-phy-pilot.docx" TargetMode="External"/><Relationship Id="rId60" Type="http://schemas.openxmlformats.org/officeDocument/2006/relationships/hyperlink" Target="https://mentor.ieee.org/802.11/dcn/20/11-20-1462-02-00be-pdt-phy-tx-mask.docx" TargetMode="External"/><Relationship Id="rId65" Type="http://schemas.openxmlformats.org/officeDocument/2006/relationships/hyperlink" Target="https://mentor.ieee.org/802.11/dcn/20/11-20-1494-04-00be-pdt-of-eht-phy-data-scrambler-and-descrambler.docx" TargetMode="External"/><Relationship Id="rId4" Type="http://schemas.openxmlformats.org/officeDocument/2006/relationships/hyperlink" Target="https://mentor.ieee.org/802.11/dcn/20/11-20-1272-01-00be-pdt-mac-mlo-multiple-bssid-procedure.docx" TargetMode="External"/><Relationship Id="rId9" Type="http://schemas.openxmlformats.org/officeDocument/2006/relationships/hyperlink" Target="https://mentor.ieee.org/802.11/dcn/20/11-20-1270-04-00be-pdt-mac-mlo-power-save-procedures.docx" TargetMode="External"/><Relationship Id="rId14" Type="http://schemas.openxmlformats.org/officeDocument/2006/relationships/hyperlink" Target="https://mentor.ieee.org/802.11/dcn/20/11-20-1309-06-00be-proposed-draft-specification-for-ml-general-mld-authentication-mld-association-and-ml-setup.docx" TargetMode="External"/><Relationship Id="rId22" Type="http://schemas.openxmlformats.org/officeDocument/2006/relationships/hyperlink" Target="https://mentor.ieee.org/802.11/dcn/20/11-20-1440-07-00be-pdt-mac-mlo-enhanced-multi-link-operation-mode.docx" TargetMode="External"/><Relationship Id="rId27" Type="http://schemas.openxmlformats.org/officeDocument/2006/relationships/hyperlink" Target="https://mentor.ieee.org/802.11/dcn/20/11-20-1274-09-00be-mac-pdt-mlo-ml-ie-structure.docx" TargetMode="External"/><Relationship Id="rId30" Type="http://schemas.openxmlformats.org/officeDocument/2006/relationships/hyperlink" Target="https://mentor.ieee.org/802.11/dcn/20/11-20-1293-01-00be-pdt-phy-scope-and-eht-phy-functions.docx" TargetMode="External"/><Relationship Id="rId35" Type="http://schemas.openxmlformats.org/officeDocument/2006/relationships/hyperlink" Target="https://mentor.ieee.org/802.11/dcn/20/11-20-1260-04-00be-pdt-phy-eht-stf.docx" TargetMode="External"/><Relationship Id="rId43" Type="http://schemas.openxmlformats.org/officeDocument/2006/relationships/hyperlink" Target="https://mentor.ieee.org/802.11/dcn/20/11-20-1329-02-00be-pdt-eht-preamble-l-stf-l-ltf-l-sig-and-rl-sig.docx" TargetMode="External"/><Relationship Id="rId48" Type="http://schemas.openxmlformats.org/officeDocument/2006/relationships/hyperlink" Target="https://mentor.ieee.org/802.11/dcn/20/11-20-1339-05-00be-pdt-phy-data-field-coding.docx" TargetMode="External"/><Relationship Id="rId56" Type="http://schemas.openxmlformats.org/officeDocument/2006/relationships/hyperlink" Target="https://mentor.ieee.org/802.11/dcn/20/11-20-1447-06-00be-pdt-subcarriers-and-resource-allocation-for-multiple-rus.docx" TargetMode="External"/><Relationship Id="rId64" Type="http://schemas.openxmlformats.org/officeDocument/2006/relationships/hyperlink" Target="https://mentor.ieee.org/802.11/dcn/20/11-20-1479-02-00be-pdt-phy-t-block.docx" TargetMode="External"/><Relationship Id="rId8" Type="http://schemas.openxmlformats.org/officeDocument/2006/relationships/hyperlink" Target="https://mentor.ieee.org/802.11/dcn/20/11-20-1275-04-00be-mac-pdt-mlo-ba-procedure.docx" TargetMode="External"/><Relationship Id="rId51" Type="http://schemas.openxmlformats.org/officeDocument/2006/relationships/hyperlink" Target="https://mentor.ieee.org/802.11/dcn/20/11-20-1315-06-00be-draft-text-for-support-for-large-bandwidth.docx" TargetMode="External"/><Relationship Id="rId3" Type="http://schemas.openxmlformats.org/officeDocument/2006/relationships/hyperlink" Target="https://mentor.ieee.org/802.11/dcn/20/11-20-1255-05-00be-pdt-mac-mlo-discovery-discovery-procedures-including-probing-and-rnr.docx" TargetMode="External"/><Relationship Id="rId12" Type="http://schemas.openxmlformats.org/officeDocument/2006/relationships/hyperlink" Target="https://mentor.ieee.org/802.11/dcn/20/11-20-1359-04-00be-pdt-mac-eht-operation-element.docx" TargetMode="External"/><Relationship Id="rId17" Type="http://schemas.openxmlformats.org/officeDocument/2006/relationships/hyperlink" Target="https://mentor.ieee.org/802.11/dcn/20/11-20-1292-06-00be-pdt-mac-mlo-power-save-traffic-indication.docx" TargetMode="External"/><Relationship Id="rId25" Type="http://schemas.openxmlformats.org/officeDocument/2006/relationships/hyperlink" Target="https://mentor.ieee.org/802.11/dcn/20/11-20-1431-06-00be-proposed-draft-specification-for-individual-addressed-data-delivery-without-ba-negotiation.docx" TargetMode="External"/><Relationship Id="rId33" Type="http://schemas.openxmlformats.org/officeDocument/2006/relationships/hyperlink" Target="https://mentor.ieee.org/802.11/dcn/20/11-20-1327-01-00be-pdt-eht-ppdu-format.docx" TargetMode="External"/><Relationship Id="rId38" Type="http://schemas.openxmlformats.org/officeDocument/2006/relationships/hyperlink" Target="https://mentor.ieee.org/802.11/dcn/20/11-20-1252-02-00be-pdt-phy-frequency-tolerance.docx" TargetMode="External"/><Relationship Id="rId46" Type="http://schemas.openxmlformats.org/officeDocument/2006/relationships/hyperlink" Target="https://mentor.ieee.org/802.11/dcn/20/11-20-1371-04-00be-pdt-phy-subcarriers-and-resource-allocation-for-wideband.docx" TargetMode="External"/><Relationship Id="rId59" Type="http://schemas.openxmlformats.org/officeDocument/2006/relationships/hyperlink" Target="https://mentor.ieee.org/802.11/dcn/20/11-20-1307-04-00be-pdt-phy-introduction-to-eht-phy.docx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66-77-00be-compendium-of-straw-polls-and-potential-changes-to-the-specification-framework-docu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592-00-00be-ml-ie-in-authentication-frame.docx" TargetMode="External"/><Relationship Id="rId7" Type="http://schemas.openxmlformats.org/officeDocument/2006/relationships/hyperlink" Target="https://mentor.ieee.org/802.11/dcn/20/11-20-1612-01-00be-pdt-phy-spatial-configuration-table-typo-fixed.docx" TargetMode="External"/><Relationship Id="rId2" Type="http://schemas.openxmlformats.org/officeDocument/2006/relationships/hyperlink" Target="https://mentor.ieee.org/802.11/dcn/20/11-20-1582-01-00be-ml-ie-complete-profile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659-01-00be-pdt-mac-mlo-6-3-7-to-6-3-9-association-1.docx" TargetMode="External"/><Relationship Id="rId5" Type="http://schemas.openxmlformats.org/officeDocument/2006/relationships/hyperlink" Target="https://mentor.ieee.org/802.11/dcn/20/11-20-1611-01-00be-pdt-mac-mlo-6-3-7-to-9-association.docx" TargetMode="External"/><Relationship Id="rId4" Type="http://schemas.openxmlformats.org/officeDocument/2006/relationships/hyperlink" Target="https://mentor.ieee.org/802.11/dcn/20/11-20-1610-01-00be-pdt-mac-mlo-6-3-5-and-6-authentication.docx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496-06-00be-sep-nov-tgbe-teleconference-minutes.docx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66-86-00be-compendium-of-straw-polls-and-potential-changes-to-the-specification-framework-document.docx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652-00-00be-pdt-tbds-mac-mlo-tid-mapping-link-management-default-mode-and-enablement.docx" TargetMode="External"/><Relationship Id="rId2" Type="http://schemas.openxmlformats.org/officeDocument/2006/relationships/hyperlink" Target="https://mentor.ieee.org/802.11/dcn/20/11-20-1651-00-00be-pdt-tbds-mac-mlo-discovery-discovery-procedures-including-probing-and-rnr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650-00-00be-proposed-tbd-fix-for-mld-association-sa-query.docx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66-63-00be-compendium-of-straw-polls-and-potential-changes-to-the-specification-framework-document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976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Rojan Chitrakar</a:t>
            </a:r>
          </a:p>
          <a:p>
            <a:r>
              <a:rPr lang="en-US" sz="1800" dirty="0"/>
              <a:t>Discussion: No discussion. 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Bin Tian			Second: Edward Au</a:t>
            </a:r>
          </a:p>
          <a:p>
            <a:r>
              <a:rPr lang="en-US" sz="1400" dirty="0"/>
              <a:t>Discussion: No discussion. 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  <a:endParaRPr lang="en-US" sz="1800" dirty="0">
              <a:highlight>
                <a:srgbClr val="00FF00"/>
              </a:highlight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0" indent="0"/>
            <a:r>
              <a:rPr lang="en-US" sz="1400" dirty="0"/>
              <a:t>Move: Chunyu Hu		Second: Matthew Fischer</a:t>
            </a:r>
          </a:p>
          <a:p>
            <a:r>
              <a:rPr lang="en-US" sz="1400" dirty="0"/>
              <a:t>Discussion: Yes.</a:t>
            </a:r>
          </a:p>
          <a:p>
            <a:r>
              <a:rPr lang="en-US" sz="1400" dirty="0"/>
              <a:t>Preliminary Result: Motion Fails (50Y, 37N, 32A)</a:t>
            </a:r>
            <a:endParaRPr lang="en-US" sz="120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FF0000"/>
                </a:highlight>
              </a:rPr>
              <a:t>Motion Fails (45Y, 34N, 30A)</a:t>
            </a:r>
          </a:p>
          <a:p>
            <a:r>
              <a:rPr lang="en-US" sz="1200" b="0" i="1" dirty="0">
                <a:solidFill>
                  <a:schemeClr val="tx1"/>
                </a:solidFill>
              </a:rPr>
              <a:t>Ref: </a:t>
            </a:r>
            <a:r>
              <a:rPr lang="en-US" sz="1200" b="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https://mentor.ieee.org/802.11/dcn/20/11-20-0408-06-00be-prioritized-edca-channel-access-over-latency-sensitive-links-in-mlo.pptx</a:t>
            </a:r>
            <a:r>
              <a:rPr lang="en-US" sz="1200" b="0" i="1" dirty="0">
                <a:solidFill>
                  <a:schemeClr val="tx1"/>
                </a:solidFill>
              </a:rPr>
              <a:t> [SP result: 61Y, 8N, 17A]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11-20/955r1?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Second: Wook Bong Lee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/>
              <a:t>JuLY</a:t>
            </a:r>
            <a:r>
              <a:rPr lang="en-US" dirty="0"/>
              <a:t> 30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382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May-July: </a:t>
            </a:r>
            <a:r>
              <a:rPr lang="en-US" sz="1600" dirty="0">
                <a:hlinkClick r:id="rId2"/>
              </a:rPr>
              <a:t>https://mentor.ieee.org/802.11/dcn/20/11-20-0775-06-00be-may-july-tgbe-teleconference-minutes.docx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	Second: Edward Au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000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SP103, SP104, SP105, SP106, SP107, SP108, SP109, SP110, SP111, SP113, SP114, SP115, SP116, SP117, SP118, SP119, SP120, SP121, SP122, SP123, SP124, SP125, SP126, SP127, SP128, SP129, SP130.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Stephen (</a:t>
            </a:r>
            <a:r>
              <a:rPr lang="en-US" sz="1800" dirty="0" err="1"/>
              <a:t>Kiwin</a:t>
            </a:r>
            <a:r>
              <a:rPr lang="en-US" sz="1800" dirty="0"/>
              <a:t>) Palm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728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add to the 11be SFD the following text: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11be agrees to define mechanisms to support the operation of a Non-STR AP MLD in R1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mechanisms are limited to instantiate a Non-STR Non-AP MLD as a Soft AP that could utilize all its links. The exact language to govern such scope is TBD. </a:t>
            </a:r>
          </a:p>
          <a:p>
            <a:pPr lvl="1"/>
            <a:endParaRPr lang="en-US" sz="1400" dirty="0"/>
          </a:p>
          <a:p>
            <a:r>
              <a:rPr lang="en-US" sz="1600" dirty="0"/>
              <a:t>Move: Jinjing Jiang			Second: Kaiying Lu</a:t>
            </a:r>
          </a:p>
          <a:p>
            <a:r>
              <a:rPr lang="en-US" sz="1600" dirty="0"/>
              <a:t>Discussion: Yes, discussion.</a:t>
            </a:r>
          </a:p>
          <a:p>
            <a:r>
              <a:rPr lang="en-US" sz="1600" dirty="0"/>
              <a:t>Preliminary Result: 85Y, 32N, 24A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83Y, 31N, 22A (Fails).</a:t>
            </a:r>
          </a:p>
          <a:p>
            <a:endParaRPr lang="en-US" sz="1600" dirty="0"/>
          </a:p>
          <a:p>
            <a:r>
              <a:rPr lang="en-US" sz="1200" b="0" i="1" dirty="0"/>
              <a:t>Note: This is candidate SFD text highlighted in </a:t>
            </a:r>
            <a:r>
              <a:rPr lang="en-US" sz="1200" b="0" i="1" dirty="0">
                <a:highlight>
                  <a:srgbClr val="FFFF00"/>
                </a:highlight>
              </a:rPr>
              <a:t>yellow</a:t>
            </a:r>
            <a:r>
              <a:rPr lang="en-US" sz="1200" b="0" i="1" dirty="0"/>
              <a:t> that has received a request for further discussion and is identified by tag #SP112. The straw poll result is: 70Y, 17N, 38A, and the link to the presentation is: </a:t>
            </a:r>
            <a:r>
              <a:rPr lang="en-US" sz="1200" b="0" i="1" dirty="0">
                <a:hlinkClick r:id="rId2"/>
              </a:rPr>
              <a:t>https://mentor.ieee.org/802.11/dcn/20/11-20-0755-01-00be-non-str-ap-operation.pptx</a:t>
            </a:r>
            <a:endParaRPr lang="en-US" sz="1200" b="0" i="1" dirty="0"/>
          </a:p>
          <a:p>
            <a:r>
              <a:rPr lang="en-US" sz="1200" b="0" i="1" dirty="0"/>
              <a:t>Motion 120 is based on an amendment as per Motion 121.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059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FB6C-68B2-4649-828D-4505FA14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C4EA-7F55-4FF4-89CC-C4D33A0E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amend Motion 120 by deleting the following term “Note:”</a:t>
            </a:r>
          </a:p>
          <a:p>
            <a:endParaRPr lang="en-US" dirty="0"/>
          </a:p>
          <a:p>
            <a:r>
              <a:rPr lang="en-US" dirty="0"/>
              <a:t>Move: Zhou Lan			Second: Yong Liu</a:t>
            </a:r>
          </a:p>
          <a:p>
            <a:r>
              <a:rPr lang="en-US" dirty="0"/>
              <a:t>Discussion: No discussion.</a:t>
            </a:r>
          </a:p>
          <a:p>
            <a:r>
              <a:rPr lang="en-US" dirty="0"/>
              <a:t>Preliminary Results: 98Y, 15N, 24A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95Y, 15N, 23A (Passes)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8CA20-BF62-4879-9C65-443CFC2726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C9EBB-7FC4-48BF-B312-FDDAEE49A3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6CD5BF-39EA-4BC4-BE39-16829400B3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92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August 20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749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SP131, SP132, SP133, SP136, SP137, SP138, SP139, SP140, SP141, SP142, SP143, SP144, SP145, SP146, SP147, SP148, SP149, SP150, SP151, SP152, SP153, SP154, SP155, SP156, SP157, SP158, SP159, SP160, SP161, SP162, SP163, SP164, SP165, SP166, SP167, SP168, SP170.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 marL="0" indent="0"/>
            <a:r>
              <a:rPr lang="en-US" sz="1600" dirty="0"/>
              <a:t>Note 2: </a:t>
            </a:r>
            <a:r>
              <a:rPr lang="en-US" sz="1600" dirty="0">
                <a:solidFill>
                  <a:srgbClr val="FF0000"/>
                </a:solidFill>
              </a:rPr>
              <a:t>SP134 and SP135 </a:t>
            </a:r>
            <a:r>
              <a:rPr lang="en-US" sz="1600" dirty="0"/>
              <a:t>were requested to be removed from SP’s author.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847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SP169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71Y, 42N, 28A.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70Y</a:t>
            </a:r>
            <a:r>
              <a:rPr lang="en-US" sz="1800">
                <a:highlight>
                  <a:srgbClr val="FF0000"/>
                </a:highlight>
              </a:rPr>
              <a:t>, 40N</a:t>
            </a:r>
            <a:r>
              <a:rPr lang="en-US" sz="1800" dirty="0">
                <a:highlight>
                  <a:srgbClr val="FF0000"/>
                </a:highlight>
              </a:rPr>
              <a:t>, 27A (Fails).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4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03</a:t>
            </a:r>
            <a:r>
              <a:rPr lang="en-US" sz="3600" baseline="30000" dirty="0"/>
              <a:t>rd</a:t>
            </a:r>
            <a:endParaRPr lang="en-US" sz="36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445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SP171, SP172, SP173, SP174, SP176, SP177, SP178, SP179, SP180, SP181, SP182, SP183, SP184, SP185, SP186, SP187, SP188, SP189.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274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 Move to define mechanisms to support the operation of a Non-STR AP MLD in R1. The mechanisms are limited to instantiate a Non-STR Non-AP MLD as a Soft AP that could utilize all its links under TBD conditions. The exact language to govern such scope is TBD.</a:t>
            </a:r>
          </a:p>
          <a:p>
            <a:endParaRPr lang="en-US" sz="1800" dirty="0"/>
          </a:p>
          <a:p>
            <a:r>
              <a:rPr lang="en-US" sz="1800" dirty="0"/>
              <a:t>Move: Jinjing Jiang		Second: Kaiying Lu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104Y, 33N, 24A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103Y, 33N, 24A (Passes).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595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5FBD-0820-4C51-A874-099B83CA8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26EB8-B7E8-49FF-BD8F-5F23A632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amend the following paragraph of the TGbe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NS/EP Priority Service if supported by a non-AP STA, shall use </a:t>
            </a:r>
            <a:r>
              <a:rPr lang="en-GB" sz="2000" strike="sngStrike" dirty="0"/>
              <a:t>a TID value (TBD) that is greater than 7 </a:t>
            </a:r>
            <a:r>
              <a:rPr lang="en-GB" sz="2000" u="sng" dirty="0"/>
              <a:t>an action frame </a:t>
            </a:r>
            <a:r>
              <a:rPr lang="en-GB" sz="2000" dirty="0"/>
              <a:t>to indicate the need for priority access to its associated AP STA </a:t>
            </a:r>
            <a:r>
              <a:rPr lang="en-GB" sz="2000" u="sng" dirty="0"/>
              <a:t>and to be included in Release 1 specification</a:t>
            </a:r>
            <a:r>
              <a:rPr lang="en-GB" sz="20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r>
              <a:rPr lang="en-US" sz="2000" dirty="0"/>
              <a:t>Move: Subir Das		Second: Vinko Erceg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Passes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7A22C-D13E-40B3-B033-DEF036C057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BDA50-377D-4E99-A133-0AD47A11CE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F481D0-B971-4959-BBB0-B33F187F0F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023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SP175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87Y, 39N, 25A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87Y, 37N, 24A (Fails).</a:t>
            </a:r>
          </a:p>
          <a:p>
            <a:pPr marL="0" indent="0"/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1363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17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480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July-Sept: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https://mentor.ieee.org/802.11/dcn/20/11-20-1109-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06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-00be-july-september-tgbe-teleconference-minutes.docx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Second: Edward Au	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  <a:p>
            <a:endParaRPr lang="en-US" sz="20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61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Laurent Cariou as TGbe Vice-Chair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Ming Gan 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768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Matthew Fischer as TGbe Vice-Chair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Ming Gan 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5621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Dennis Sundman as TGbe Secretary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Edward Au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5844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131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66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SP190, SP191, SP192, SP193, SP194, SP195, SP196, SP197, SP199, SP200, SP201, SP202, SP203, SP204, SP205, SP206, SP207, SP208, SP209.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Ross Jian Yu</a:t>
            </a:r>
          </a:p>
          <a:p>
            <a:r>
              <a:rPr lang="en-US" sz="1800" dirty="0"/>
              <a:t>Discussion: Minor clarification.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990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381E4-9086-43C4-A6AB-58D94AAC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30278-7415-4E30-B2DB-C83CAF3F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66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i="1" dirty="0">
                <a:solidFill>
                  <a:schemeClr val="tx1"/>
                </a:solidFill>
              </a:rPr>
              <a:t>SP198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 Matthew Fischer				Second: Kaiying Lu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 59Y, 37N, 43A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59Y, 35N, 40A (Fails)</a:t>
            </a:r>
          </a:p>
          <a:p>
            <a:pPr marL="0" indent="0"/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r>
              <a:rPr lang="en-US" sz="1600" dirty="0"/>
              <a:t>Note 2: SP result is 52Y,16N,24A: see next slide for SP content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D1BD2-09A9-4739-A496-7A14279FCC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59FB5-0BD5-4DB6-8307-E1B7F3A94C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26A86D-5F3E-438C-B2A4-8FC08D1087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204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09BF1-F9F3-4F14-991E-7047F24B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Snapshot of Straw poll #198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3FC0F-FF04-426E-A37B-7D4BB48CB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Do you support the inclusion of the following in the SFD for R2:</a:t>
            </a: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sz="2000" dirty="0"/>
              <a:t>Non-primary transmission: The concept in which an AP that finds the primary channel to be busy under TBD conditions, can employ techniques to access and transmit on the idle non-primary channels under TBD conditions </a:t>
            </a:r>
            <a:r>
              <a:rPr lang="en-GB" sz="2000" i="1" dirty="0"/>
              <a:t>[#SP198]</a:t>
            </a:r>
            <a:endParaRPr lang="en-US" sz="2000" dirty="0"/>
          </a:p>
          <a:p>
            <a:r>
              <a:rPr lang="en-GB" sz="2000" dirty="0"/>
              <a:t>[20/0363r3 (Proposals on unused bandwidth utilizations, Sindhu Verma, Broadcom), SP#1, Y/N/A: 52/16/24]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547C45-B445-47D8-AE4A-EF89404410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FBAF8-9FF5-4CB2-8479-8E0D92F035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2B7C6A-D4B5-4935-A1F1-2948E1E2F8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078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7F15E-32F1-468D-AC02-8D2AC0FB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DFFD0-5D2D-4BA8-B70F-B9B3AE55C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amend the paragraph below of the TGbe SFD (11-20/1262r14):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802.11be uses B3 equal to 1, B2 B1 equal to 0 and B0 equal to 0 in Fragment Number field to indicate 512 BA bitmap length and to use B3 equal to 1, B2</a:t>
            </a:r>
            <a:r>
              <a:rPr lang="en-US" sz="1600" dirty="0">
                <a:highlight>
                  <a:srgbClr val="FFFF00"/>
                </a:highlight>
              </a:rPr>
              <a:t>-</a:t>
            </a:r>
            <a:r>
              <a:rPr lang="en-US" sz="1600" dirty="0"/>
              <a:t>B1 equal to </a:t>
            </a:r>
            <a:r>
              <a:rPr lang="en-US" sz="1600" strike="sngStrike" dirty="0">
                <a:highlight>
                  <a:srgbClr val="FFFF00"/>
                </a:highlight>
              </a:rPr>
              <a:t>0</a:t>
            </a:r>
            <a:r>
              <a:rPr lang="en-US" sz="1600" u="sng" dirty="0">
                <a:highlight>
                  <a:srgbClr val="FFFF00"/>
                </a:highlight>
              </a:rPr>
              <a:t>1</a:t>
            </a:r>
            <a:r>
              <a:rPr lang="en-US" sz="1600" dirty="0"/>
              <a:t> and B0 equal to </a:t>
            </a:r>
            <a:r>
              <a:rPr lang="en-US" sz="1600" strike="sngStrike" dirty="0">
                <a:highlight>
                  <a:srgbClr val="FFFF00"/>
                </a:highlight>
              </a:rPr>
              <a:t>1</a:t>
            </a:r>
            <a:r>
              <a:rPr lang="en-US" sz="1600" u="sng" dirty="0">
                <a:highlight>
                  <a:srgbClr val="FFFF00"/>
                </a:highlight>
              </a:rPr>
              <a:t>0</a:t>
            </a:r>
            <a:r>
              <a:rPr lang="en-US" sz="1600" dirty="0"/>
              <a:t> in Fragment Number field to indicate 1024 BA bitmap length in compressed BA and multi-STA BA. [Motion 112, #SP24, [17] and [158]]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Liwen Chu				Second: Ming Gan</a:t>
            </a:r>
          </a:p>
          <a:p>
            <a:r>
              <a:rPr lang="en-US" sz="2000" dirty="0"/>
              <a:t>Discussion: None.</a:t>
            </a:r>
          </a:p>
          <a:p>
            <a:pPr marL="0" indent="0"/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AF2C0-4CA3-40CC-9C70-1C348EB78B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2E21-8AC9-4628-A5DC-4036E3B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2E8D9F-3ECB-4013-BB98-B26475327DF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9968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30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1935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2FD7E17-9925-4E7A-8F05-BE097F84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134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FE9533-EFA8-4A83-A053-C2EC4DD79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400" dirty="0"/>
              <a:t>Move to instruct the TGbe Editor to create IEEE802.11be D0.1 draft by incorporating the changes specified in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1256r3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1255r</a:t>
            </a:r>
            <a:r>
              <a:rPr lang="en-GB" sz="1050" u="sng" dirty="0">
                <a:solidFill>
                  <a:schemeClr val="tx1"/>
                </a:solidFill>
              </a:rPr>
              <a:t>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1272r1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1261r1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1291r12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1271r7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1275r4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1270r4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1300r8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1299r6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1359r4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1353r5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1309r6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1281r4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1336r5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1292r6</a:t>
            </a:r>
            <a:r>
              <a:rPr lang="en-GB" sz="1050" u="sng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1395r14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1333r2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1409r3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1408r2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1440r7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1445r6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1411r4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1431r6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1320r9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1274r9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1332r6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1434r6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1293r1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1295r1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1160r4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1327r1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1153r3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1260r4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1349r3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1231r3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1252r2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1253r6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1254r6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1229r3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1294r4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1329r2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1290r3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1276r7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1371r4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4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1338r6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1339r5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1340r2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1315r6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1351r5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1319r3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1403r4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1404r2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1447r6</a:t>
            </a:r>
            <a:r>
              <a:rPr lang="en-GB" sz="1050" u="sng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5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1448r7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5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1452r3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5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1307r4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1462r2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1464r2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  <a:hlinkClick r:id="rId6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1466r0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1480r1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1479r2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1494r4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1495r3</a:t>
            </a:r>
            <a:r>
              <a:rPr lang="en-US" sz="1050" dirty="0">
                <a:solidFill>
                  <a:schemeClr val="tx1"/>
                </a:solidFill>
              </a:rPr>
              <a:t>.</a:t>
            </a:r>
          </a:p>
          <a:p>
            <a:pPr marL="0" indent="0"/>
            <a:endParaRPr lang="en-US" sz="700" dirty="0">
              <a:solidFill>
                <a:srgbClr val="FFC000"/>
              </a:solidFill>
            </a:endParaRPr>
          </a:p>
          <a:p>
            <a:pPr marL="0" indent="0"/>
            <a:r>
              <a:rPr lang="en-US" sz="1200" dirty="0"/>
              <a:t>Move:	Laurent Cariou				Second: Bin Tian</a:t>
            </a:r>
          </a:p>
          <a:p>
            <a:r>
              <a:rPr lang="en-US" sz="1200" dirty="0"/>
              <a:t>Discussion: Some questions on whether it approves the draft as well. Answer: it approves the documents and authorizes the creation of the draft based on them.</a:t>
            </a:r>
          </a:p>
          <a:p>
            <a:endParaRPr lang="en-US" sz="1200" dirty="0">
              <a:highlight>
                <a:srgbClr val="00FF00"/>
              </a:highlight>
            </a:endParaRPr>
          </a:p>
          <a:p>
            <a:pPr marL="0" indent="0"/>
            <a:r>
              <a:rPr lang="en-US" sz="1200" dirty="0"/>
              <a:t>Result: </a:t>
            </a:r>
            <a:r>
              <a:rPr lang="en-US" sz="1200" dirty="0">
                <a:highlight>
                  <a:srgbClr val="00FF00"/>
                </a:highlight>
              </a:rPr>
              <a:t>Motion passes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5DAA7-FDF7-4F59-A450-6F8B746AD3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98FB0-B551-4C50-B852-BAA53BA9D9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2795D-107E-4D60-92C9-D50FD78AC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4160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October 29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73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11-20/566r</a:t>
            </a:r>
            <a:r>
              <a:rPr lang="en-US" sz="1800" dirty="0">
                <a:solidFill>
                  <a:srgbClr val="FF0000"/>
                </a:solidFill>
                <a:hlinkClick r:id="rId2"/>
              </a:rPr>
              <a:t>77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SP210, SP211, SP212, SP213, SP214, SP215, SP216, SP217, SP218, SP219,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SP220, SP221, SP222, SP223, SP224, SP225, SP226, SP227, SP228, SP229,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SP230, SP231, SP232, SP233, SP234, SP235, SP236, SP237, SP238, SP239,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SP240, SP241, SP242, SP243.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r>
              <a:rPr lang="en-US" sz="1800" dirty="0"/>
              <a:t>Discussion: No discussion.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5831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2FD7E17-9925-4E7A-8F05-BE097F84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FE9533-EFA8-4A83-A053-C2EC4DD79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hlinkClick r:id="rId2"/>
              </a:rPr>
              <a:t>1582r1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1592r0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GB" sz="1600" u="sng" dirty="0">
                <a:hlinkClick r:id="rId5"/>
              </a:rPr>
              <a:t>1611r1</a:t>
            </a:r>
            <a:r>
              <a:rPr lang="en-GB" sz="1600" u="sng" dirty="0"/>
              <a:t>, </a:t>
            </a:r>
            <a:r>
              <a:rPr lang="en-GB" sz="1600" u="sng" dirty="0">
                <a:hlinkClick r:id="rId6"/>
              </a:rPr>
              <a:t>1659r1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hlinkClick r:id="rId7"/>
              </a:rPr>
              <a:t>1612r0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0" indent="0"/>
            <a:endParaRPr lang="en-US" sz="900" dirty="0">
              <a:solidFill>
                <a:srgbClr val="FFC000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r>
              <a:rPr lang="en-US" sz="1600" dirty="0"/>
              <a:t>Discussion: No discussion.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dirty="0">
              <a:highlight>
                <a:srgbClr val="00FF00"/>
              </a:highlight>
            </a:endParaRPr>
          </a:p>
          <a:p>
            <a:pPr marL="0" indent="0"/>
            <a:endParaRPr lang="en-US" sz="1600" dirty="0">
              <a:highlight>
                <a:srgbClr val="00FF00"/>
              </a:highlight>
            </a:endParaRPr>
          </a:p>
          <a:p>
            <a:pPr marL="0" indent="0"/>
            <a:endParaRPr lang="en-US" sz="1600" dirty="0">
              <a:highlight>
                <a:srgbClr val="00FF00"/>
              </a:highlight>
            </a:endParaRPr>
          </a:p>
          <a:p>
            <a:pPr marL="0" indent="0"/>
            <a:endParaRPr lang="en-US" sz="1600" dirty="0">
              <a:highlight>
                <a:srgbClr val="00FF00"/>
              </a:highlight>
            </a:endParaRPr>
          </a:p>
          <a:p>
            <a:pPr marL="0" indent="0"/>
            <a:r>
              <a:rPr lang="en-US" sz="1600" dirty="0"/>
              <a:t>Note: These are all proposed draft texts (PDTs) that obtained ≥ 75% support during the straw poll phase and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 marL="0" indent="0"/>
            <a:endParaRPr lang="en-US" sz="1600" dirty="0">
              <a:highlight>
                <a:srgbClr val="00FF00"/>
              </a:highligh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5DAA7-FDF7-4F59-A450-6F8B746AD3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98FB0-B551-4C50-B852-BAA53BA9D9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2795D-107E-4D60-92C9-D50FD78AC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0643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November 04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903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Sept-Nov: </a:t>
            </a:r>
            <a:r>
              <a:rPr lang="en-US" sz="1600" dirty="0">
                <a:solidFill>
                  <a:srgbClr val="6B9F25"/>
                </a:solidFill>
                <a:hlinkClick r:id="rId2"/>
              </a:rPr>
              <a:t>https://mentor.ieee.org/802.11/dcn/20/11-20-1496-06-00be-sep-nov-tgbe-teleconference-minutes.docx</a:t>
            </a:r>
            <a:endParaRPr lang="en-US" sz="1600" dirty="0">
              <a:solidFill>
                <a:srgbClr val="6B9F25"/>
              </a:solidFill>
            </a:endParaRPr>
          </a:p>
          <a:p>
            <a:endParaRPr lang="en-US" sz="1600" dirty="0">
              <a:solidFill>
                <a:srgbClr val="6B9F25"/>
              </a:solidFill>
            </a:endParaRPr>
          </a:p>
          <a:p>
            <a:endParaRPr lang="en-US" sz="1600" dirty="0">
              <a:solidFill>
                <a:srgbClr val="6B9F25"/>
              </a:solidFill>
            </a:endParaRPr>
          </a:p>
          <a:p>
            <a:r>
              <a:rPr lang="en-US" sz="2000" dirty="0"/>
              <a:t>Move: 			Second: 	</a:t>
            </a:r>
          </a:p>
          <a:p>
            <a:r>
              <a:rPr lang="en-US" sz="2000" dirty="0"/>
              <a:t>Discussion: </a:t>
            </a:r>
          </a:p>
          <a:p>
            <a:r>
              <a:rPr lang="en-US" sz="2000" dirty="0"/>
              <a:t>Result:</a:t>
            </a:r>
            <a:endParaRPr lang="en-US" sz="20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383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5B21C-9359-4987-BB1A-6C228EEB8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B06E4-811A-4BDD-9B2E-190BB1F06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11-20/566r86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SP244, SP245, SP246, SP247, SP248, SP249, SP250, SP251, SP252, SP253,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SP254, SP255, SP256, SP257, SP258, SP259, SP260, SP261, SP262, SP263,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SP264, SP265, SP266, SP267, SP268, SP269, SP270, SP271, SP272, SP273,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SP274, SP275, SP276, SP277, SP278, SP279, SP280, SP281, SP282, SP283,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SP284, SP285, SP286, SP287, SP288, SP289, SP290, SP291, SP292, SP293,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SP294, SP295.</a:t>
            </a:r>
            <a:endParaRPr lang="en-US" sz="1800" dirty="0"/>
          </a:p>
          <a:p>
            <a:pPr marL="0" indent="0"/>
            <a:r>
              <a:rPr lang="en-US" sz="1800" dirty="0"/>
              <a:t>Move:			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</a:t>
            </a:r>
          </a:p>
          <a:p>
            <a:endParaRPr lang="en-US" sz="1400" dirty="0"/>
          </a:p>
          <a:p>
            <a:r>
              <a:rPr lang="en-US" sz="1400" dirty="0"/>
              <a:t>Note: These are all candidate SFD texts highlighted in </a:t>
            </a:r>
            <a:r>
              <a:rPr lang="en-US" sz="1400" dirty="0">
                <a:highlight>
                  <a:srgbClr val="FFFF00"/>
                </a:highlight>
              </a:rPr>
              <a:t>yellow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32B5C-CC45-4C12-9371-374EE39FC4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8D729-FA35-4013-8565-20272A5625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F87245-432E-43D8-9ADF-B7EBC6FA1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0582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2FD7E17-9925-4E7A-8F05-BE097F84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FE9533-EFA8-4A83-A053-C2EC4DD79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hlinkClick r:id="rId2"/>
              </a:rPr>
              <a:t>1651r1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1652r0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1650r1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		Second:</a:t>
            </a:r>
          </a:p>
          <a:p>
            <a:r>
              <a:rPr lang="en-US" sz="1600" dirty="0"/>
              <a:t>Discussion:</a:t>
            </a:r>
          </a:p>
          <a:p>
            <a:pPr marL="0" indent="0"/>
            <a:r>
              <a:rPr lang="en-US" sz="1600" dirty="0"/>
              <a:t>Preliminary Result:</a:t>
            </a:r>
            <a:endParaRPr lang="en-US" sz="1600" dirty="0">
              <a:highlight>
                <a:srgbClr val="00FF00"/>
              </a:highlight>
            </a:endParaRPr>
          </a:p>
          <a:p>
            <a:pPr marL="0" indent="0"/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pPr marL="0" indent="0"/>
            <a:endParaRPr lang="en-US" sz="1600" dirty="0">
              <a:highlight>
                <a:srgbClr val="00FF00"/>
              </a:highlight>
            </a:endParaRPr>
          </a:p>
          <a:p>
            <a:pPr marL="0" indent="0"/>
            <a:endParaRPr lang="en-US" sz="1600" dirty="0">
              <a:highlight>
                <a:srgbClr val="00FF00"/>
              </a:highlight>
            </a:endParaRPr>
          </a:p>
          <a:p>
            <a:pPr marL="0" indent="0"/>
            <a:endParaRPr lang="en-US" sz="1600" dirty="0">
              <a:highlight>
                <a:srgbClr val="00FF00"/>
              </a:highlight>
            </a:endParaRPr>
          </a:p>
          <a:p>
            <a:pPr marL="0" indent="0"/>
            <a:r>
              <a:rPr lang="en-US" sz="1600" dirty="0"/>
              <a:t>Note: These are all proposed draft texts (PDTs) that obtained ≥ 75% support during the straw poll phase and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 marL="0" indent="0"/>
            <a:endParaRPr lang="en-US" sz="1600" dirty="0">
              <a:highlight>
                <a:srgbClr val="00FF00"/>
              </a:highligh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5DAA7-FDF7-4F59-A450-6F8B746AD3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98FB0-B551-4C50-B852-BAA53BA9D9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2795D-107E-4D60-92C9-D50FD78AC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1588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42836-7411-4DA7-A120-F87A64985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56813-04D4-4398-B81F-AE146CF0B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11-20/566r</a:t>
            </a:r>
            <a:r>
              <a:rPr lang="en-US" sz="1800" dirty="0">
                <a:solidFill>
                  <a:srgbClr val="FF0000"/>
                </a:solidFill>
                <a:hlinkClick r:id="rId2"/>
              </a:rPr>
              <a:t>63</a:t>
            </a:r>
            <a:r>
              <a:rPr lang="en-US" sz="1800" dirty="0"/>
              <a:t> that is identified with the following tag: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SP175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					Second:</a:t>
            </a:r>
          </a:p>
          <a:p>
            <a:r>
              <a:rPr lang="en-US" sz="1600" dirty="0"/>
              <a:t>Discussion:</a:t>
            </a:r>
          </a:p>
          <a:p>
            <a:endParaRPr lang="en-US" sz="1600" dirty="0"/>
          </a:p>
          <a:p>
            <a:r>
              <a:rPr lang="en-US" sz="1600" dirty="0"/>
              <a:t>Preliminary Result:</a:t>
            </a:r>
            <a:endParaRPr lang="en-US" sz="1600" dirty="0">
              <a:highlight>
                <a:srgbClr val="00FF00"/>
              </a:highlight>
            </a:endParaRPr>
          </a:p>
          <a:p>
            <a:pPr marL="0" indent="0"/>
            <a:r>
              <a:rPr lang="en-US" sz="1600" dirty="0"/>
              <a:t>Result: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57150" indent="0"/>
            <a:r>
              <a:rPr lang="en-GB" sz="1600" b="0" i="1" dirty="0"/>
              <a:t>SP175: Do you agree to the proposed RU table as attached on slide 5 of 1138r4? </a:t>
            </a:r>
            <a:endParaRPr lang="en-US" sz="1600" b="0" i="1" dirty="0"/>
          </a:p>
          <a:p>
            <a:pPr marL="57150" indent="0"/>
            <a:r>
              <a:rPr lang="en-GB" sz="1400" b="0" i="1" dirty="0"/>
              <a:t>[</a:t>
            </a:r>
            <a:r>
              <a:rPr lang="en-US" sz="1400" b="0" i="1" dirty="0"/>
              <a:t>20/1138r4 (Large M-RU Table, Ron Porat, Broadcom), SP#3, </a:t>
            </a:r>
            <a:r>
              <a:rPr lang="en-GB" sz="1400" b="0" i="1" dirty="0"/>
              <a:t>Y/N/A: 30/9/8]</a:t>
            </a:r>
            <a:endParaRPr lang="en-US" sz="1400" b="0" i="1" dirty="0"/>
          </a:p>
          <a:p>
            <a:pPr marL="57150" indent="0"/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F397B0-6986-42CB-8F93-6506FBB6AA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F5E27-0741-408E-B209-DD0312F2B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8460DE-BA78-49AE-8D07-178AC4442C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41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75855</TotalTime>
  <Words>4147</Words>
  <Application>Microsoft Office PowerPoint</Application>
  <PresentationFormat>On-screen Show (4:3)</PresentationFormat>
  <Paragraphs>509</Paragraphs>
  <Slides>46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Approve TG Minutes</vt:lpstr>
      <vt:lpstr>Motion 115</vt:lpstr>
      <vt:lpstr>Motion 116</vt:lpstr>
      <vt:lpstr>Motion 117</vt:lpstr>
      <vt:lpstr>Motion 118</vt:lpstr>
      <vt:lpstr>Motions on JuLY 30th</vt:lpstr>
      <vt:lpstr>Approve TG Minutes</vt:lpstr>
      <vt:lpstr>Motion 119</vt:lpstr>
      <vt:lpstr>Motion 120</vt:lpstr>
      <vt:lpstr>Motion 121</vt:lpstr>
      <vt:lpstr>Motions on August 20th</vt:lpstr>
      <vt:lpstr>Motion 122</vt:lpstr>
      <vt:lpstr>Motion 123</vt:lpstr>
      <vt:lpstr>Motions on September 03rd</vt:lpstr>
      <vt:lpstr>Motion 124</vt:lpstr>
      <vt:lpstr>Motion 125</vt:lpstr>
      <vt:lpstr>Motion 126</vt:lpstr>
      <vt:lpstr>Motion 127</vt:lpstr>
      <vt:lpstr>Motions on September 17th</vt:lpstr>
      <vt:lpstr>Approve TG Minutes</vt:lpstr>
      <vt:lpstr>Motion 128</vt:lpstr>
      <vt:lpstr>Motion 129</vt:lpstr>
      <vt:lpstr>Motion 130</vt:lpstr>
      <vt:lpstr>Motion 131</vt:lpstr>
      <vt:lpstr>Motion 132</vt:lpstr>
      <vt:lpstr>Snapshot of Straw poll #198</vt:lpstr>
      <vt:lpstr>Motion 133</vt:lpstr>
      <vt:lpstr>Motions on September 30th</vt:lpstr>
      <vt:lpstr>Motion 134</vt:lpstr>
      <vt:lpstr>Motions on October 29th</vt:lpstr>
      <vt:lpstr>Motion 135</vt:lpstr>
      <vt:lpstr>Motion 136</vt:lpstr>
      <vt:lpstr>Motions on November 04th</vt:lpstr>
      <vt:lpstr>Approve TG Minutes</vt:lpstr>
      <vt:lpstr>Motion 137</vt:lpstr>
      <vt:lpstr>Motion 138</vt:lpstr>
      <vt:lpstr>Motion 139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1369</cp:revision>
  <cp:lastPrinted>1601-01-01T00:00:00Z</cp:lastPrinted>
  <dcterms:created xsi:type="dcterms:W3CDTF">2017-01-26T15:28:16Z</dcterms:created>
  <dcterms:modified xsi:type="dcterms:W3CDTF">2020-11-01T18:03:11Z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