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  <p:sldId id="486" r:id="rId43"/>
    <p:sldId id="488" r:id="rId44"/>
    <p:sldId id="493" r:id="rId45"/>
    <p:sldId id="496" r:id="rId46"/>
    <p:sldId id="495" r:id="rId4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AAEB6-8EB9-48CC-AA17-0C81BC246AD2}" v="39" dt="2020-10-30T18:30:26.716"/>
    <p1510:client id="{CACFE0F0-D575-492B-8521-B4831EF50AFF}" v="8" dt="2020-10-30T18:28:03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73AAEB6-8EB9-48CC-AA17-0C81BC246AD2}"/>
    <pc:docChg chg="modSld">
      <pc:chgData name="Alfred Asterjadhi" userId="39de57b9-85c0-4fd1-aaac-8ca2b6560ad0" providerId="ADAL" clId="{373AAEB6-8EB9-48CC-AA17-0C81BC246AD2}" dt="2020-10-30T18:30:26.716" v="39"/>
      <pc:docMkLst>
        <pc:docMk/>
      </pc:docMkLst>
      <pc:sldChg chg="modSp">
        <pc:chgData name="Alfred Asterjadhi" userId="39de57b9-85c0-4fd1-aaac-8ca2b6560ad0" providerId="ADAL" clId="{373AAEB6-8EB9-48CC-AA17-0C81BC246AD2}" dt="2020-10-30T18:29:07.766" v="0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0-30T18:29:07.766" v="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0-30T18:29:10.150" v="1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0-30T18:29:10.150" v="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0-30T18:30:26.716" v="39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18:30:26.716" v="39"/>
          <ac:spMkLst>
            <pc:docMk/>
            <pc:sldMk cId="2179419876" sldId="495"/>
            <ac:spMk id="6" creationId="{B18460DE-BA78-49AE-8D07-178AC4442C0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77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92-00-00be-ml-ie-in-authentication-frame.docx" TargetMode="External"/><Relationship Id="rId7" Type="http://schemas.openxmlformats.org/officeDocument/2006/relationships/hyperlink" Target="https://mentor.ieee.org/802.11/dcn/20/11-20-1612-01-00be-pdt-phy-spatial-configuration-table-typo-fixed.docx" TargetMode="External"/><Relationship Id="rId2" Type="http://schemas.openxmlformats.org/officeDocument/2006/relationships/hyperlink" Target="https://mentor.ieee.org/802.11/dcn/20/11-20-1582-01-00be-ml-ie-complete-profile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59-01-00be-pdt-mac-mlo-6-3-7-to-6-3-9-association-1.docx" TargetMode="External"/><Relationship Id="rId5" Type="http://schemas.openxmlformats.org/officeDocument/2006/relationships/hyperlink" Target="https://mentor.ieee.org/802.11/dcn/20/11-20-1611-01-00be-pdt-mac-mlo-6-3-7-to-9-association.docx" TargetMode="External"/><Relationship Id="rId4" Type="http://schemas.openxmlformats.org/officeDocument/2006/relationships/hyperlink" Target="https://mentor.ieee.org/802.11/dcn/20/11-20-1610-01-00be-pdt-mac-mlo-6-3-5-and-6-authentication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63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October 29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77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SP210, SP211, SP212, SP213, SP214, SP215, SP216, SP217, SP218, SP219,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SP220, SP221, SP222, SP223, SP224, SP225, SP226, SP227, SP228, SP229,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SP230, SP231, SP232, SP233, SP234, SP235, SP236, SP237, SP238, SP239,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SP240, SP241, SP242, SP243.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r>
              <a:rPr lang="en-US" sz="1800" dirty="0"/>
              <a:t>Discussion: No discussion.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3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1582r1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1592r0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GB" sz="1600" u="sng" dirty="0">
                <a:hlinkClick r:id="rId5"/>
              </a:rPr>
              <a:t>1611r1</a:t>
            </a:r>
            <a:r>
              <a:rPr lang="en-GB" sz="1600" u="sng" dirty="0"/>
              <a:t>, </a:t>
            </a:r>
            <a:r>
              <a:rPr lang="en-GB" sz="1600" u="sng" dirty="0">
                <a:hlinkClick r:id="rId6"/>
              </a:rPr>
              <a:t>1659r1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7"/>
              </a:rPr>
              <a:t>1612r0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r>
              <a:rPr lang="en-US" sz="1600" dirty="0"/>
              <a:t>Discussion: No discussion.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64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November 04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0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2836-7411-4DA7-A120-F87A6498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6813-04D4-4398-B81F-AE146CF0B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63</a:t>
            </a:r>
            <a:r>
              <a:rPr lang="en-US" sz="1800" dirty="0"/>
              <a:t> that is identified with the following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397B0-6986-42CB-8F93-6506FBB6A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5E27-0741-408E-B209-DD0312F2B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460DE-BA78-49AE-8D07-178AC4442C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41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73027</TotalTime>
  <Words>3798</Words>
  <Application>Microsoft Office PowerPoint</Application>
  <PresentationFormat>On-screen Show (4:3)</PresentationFormat>
  <Paragraphs>464</Paragraphs>
  <Slides>43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  <vt:lpstr>Motions on October 29th</vt:lpstr>
      <vt:lpstr>Motion 135</vt:lpstr>
      <vt:lpstr>Motion 136</vt:lpstr>
      <vt:lpstr>Motions on November 04th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1369</cp:revision>
  <cp:lastPrinted>1601-01-01T00:00:00Z</cp:lastPrinted>
  <dcterms:created xsi:type="dcterms:W3CDTF">2017-01-26T15:28:16Z</dcterms:created>
  <dcterms:modified xsi:type="dcterms:W3CDTF">2020-10-30T18:30:33Z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