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78489-03DD-4AEF-9722-087C0314093C}" v="12" dt="2020-09-18T19:56:56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19T14:43:18.205" v="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B050"/>
                </a:solidFill>
              </a:rPr>
              <a:t>1256r3, 1255r4, 1272r1, 1261r1, 1291r12, 1271r7, 1275r4, 1270r4, 1300r8, 1299r6, 1359r4, 1353r5, 1309r5 (part I, II), 1281r4,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C000"/>
                </a:solidFill>
              </a:rPr>
              <a:t>1309 (part III), 1336, 1395, 1292, 1320, 1274, 1332, 1333, 1407, 1409, 1434, 1408, 1440, 1445, 1411, 1431,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B050"/>
                </a:solidFill>
              </a:rPr>
              <a:t>1293r1, 1295r1, 1160r4, 1327r1, 1153r3, 1260r4, 1349r3, 1231r3, 1252r2, 1253r6, 1254r6, 1229r3, 1294r4, 1329r2, 1290r3, 1276r7, 1371r4, 1338r6, 1339r5, 1337r3, 1340r2,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C000"/>
                </a:solidFill>
              </a:rPr>
              <a:t>1315, 1319, 1351, 1403, 1404, 1447, 1448, 1452, 1307, 1462, 1464, 1466, 1480, 1479, 1494, 1495.</a:t>
            </a:r>
          </a:p>
          <a:p>
            <a:pPr marL="914400" lvl="2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					Second:</a:t>
            </a:r>
          </a:p>
          <a:p>
            <a:r>
              <a:rPr lang="en-US" sz="1200" dirty="0"/>
              <a:t>Discussion:</a:t>
            </a:r>
          </a:p>
          <a:p>
            <a:r>
              <a:rPr lang="en-US" sz="1200" dirty="0"/>
              <a:t>Preliminary Result:</a:t>
            </a:r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</a:p>
          <a:p>
            <a:pPr marL="0" indent="0"/>
            <a:endParaRPr lang="en-US" sz="1200" dirty="0">
              <a:highlight>
                <a:srgbClr val="FF0000"/>
              </a:highlight>
            </a:endParaRPr>
          </a:p>
          <a:p>
            <a:pPr marL="0" indent="0"/>
            <a:r>
              <a:rPr lang="en-US" sz="1100" dirty="0">
                <a:solidFill>
                  <a:schemeClr val="tx1"/>
                </a:solidFill>
              </a:rPr>
              <a:t>NOTE 1: Documents in </a:t>
            </a:r>
            <a:r>
              <a:rPr lang="en-US" sz="1100" dirty="0">
                <a:solidFill>
                  <a:srgbClr val="00B050"/>
                </a:solidFill>
              </a:rPr>
              <a:t>green</a:t>
            </a:r>
            <a:r>
              <a:rPr lang="en-US" sz="1100" dirty="0">
                <a:solidFill>
                  <a:schemeClr val="tx1"/>
                </a:solidFill>
              </a:rPr>
              <a:t> font have passed a straw poll in their ad-hoc groups (PHY or MAC)</a:t>
            </a:r>
          </a:p>
          <a:p>
            <a:pPr marL="0" indent="0"/>
            <a:r>
              <a:rPr lang="en-US" sz="1100" dirty="0">
                <a:solidFill>
                  <a:schemeClr val="tx1"/>
                </a:solidFill>
              </a:rPr>
              <a:t>NOTE 2: Document in </a:t>
            </a:r>
            <a:r>
              <a:rPr lang="en-US" sz="1100" dirty="0">
                <a:solidFill>
                  <a:srgbClr val="FFC000"/>
                </a:solidFill>
              </a:rPr>
              <a:t>orange</a:t>
            </a:r>
            <a:r>
              <a:rPr lang="en-US" sz="1100" dirty="0">
                <a:solidFill>
                  <a:schemeClr val="tx1"/>
                </a:solidFill>
              </a:rPr>
              <a:t> font are already uploaded in IEEE mentor (at least R0) and are being discussed in the respective ad-hoc groups (PHY or MAC) to improve quality of the spec text, and are expected to pass straw poll prior to being converted in green font in this motion.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72301</TotalTime>
  <Words>3537</Words>
  <Application>Microsoft Office PowerPoint</Application>
  <PresentationFormat>On-screen Show (4:3)</PresentationFormat>
  <Paragraphs>413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2020-09-19T14:43:22Z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