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61" r:id="rId22"/>
    <p:sldId id="448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CE9AC-A3C7-46C9-8865-D5D8CEF968C2}" v="12" dt="2020-07-29T19:51:50.121"/>
    <p1510:client id="{D37FF8C3-161A-4A56-BEAC-8CE5584D4081}" v="8" dt="2020-07-29T21:04:47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EB15F42-E36B-45EF-AB91-0116FAB13A4F}"/>
    <pc:docChg chg="modMainMaster">
      <pc:chgData name="Alfred Asterjadhi" userId="39de57b9-85c0-4fd1-aaac-8ca2b6560ad0" providerId="ADAL" clId="{0EB15F42-E36B-45EF-AB91-0116FAB13A4F}" dt="2020-07-29T20:01:34.396" v="0" actId="20577"/>
      <pc:docMkLst>
        <pc:docMk/>
      </pc:docMkLst>
      <pc:sldMasterChg chg="modSp">
        <pc:chgData name="Alfred Asterjadhi" userId="39de57b9-85c0-4fd1-aaac-8ca2b6560ad0" providerId="ADAL" clId="{0EB15F42-E36B-45EF-AB91-0116FAB13A4F}" dt="2020-07-29T20:01:34.396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EB15F42-E36B-45EF-AB91-0116FAB13A4F}" dt="2020-07-29T20:01:34.396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37FF8C3-161A-4A56-BEAC-8CE5584D4081}"/>
    <pc:docChg chg="undo custSel modSld modMainMaster">
      <pc:chgData name="Alfred Asterjadhi" userId="39de57b9-85c0-4fd1-aaac-8ca2b6560ad0" providerId="ADAL" clId="{D37FF8C3-161A-4A56-BEAC-8CE5584D4081}" dt="2020-07-29T21:05:01.552" v="281" actId="114"/>
      <pc:docMkLst>
        <pc:docMk/>
      </pc:docMkLst>
      <pc:sldChg chg="addSp delSp modSp">
        <pc:chgData name="Alfred Asterjadhi" userId="39de57b9-85c0-4fd1-aaac-8ca2b6560ad0" providerId="ADAL" clId="{D37FF8C3-161A-4A56-BEAC-8CE5584D4081}" dt="2020-07-29T21:05:01.552" v="281" actId="114"/>
        <pc:sldMkLst>
          <pc:docMk/>
          <pc:sldMk cId="2464059838" sldId="459"/>
        </pc:sldMkLst>
        <pc:spChg chg="mod">
          <ac:chgData name="Alfred Asterjadhi" userId="39de57b9-85c0-4fd1-aaac-8ca2b6560ad0" providerId="ADAL" clId="{D37FF8C3-161A-4A56-BEAC-8CE5584D4081}" dt="2020-07-29T21:05:01.552" v="281" actId="114"/>
          <ac:spMkLst>
            <pc:docMk/>
            <pc:sldMk cId="2464059838" sldId="45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7" creationId="{A534C527-D780-4B5F-BFED-525A454BEF9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8" creationId="{588A0FD7-A375-4AD1-9208-99206246F7B0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9" creationId="{236B15A8-930B-4896-8253-1BA5CC797816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0" creationId="{A6BCC4F3-614D-4ADC-95E4-43FED78F538B}"/>
          </ac:spMkLst>
        </pc:spChg>
        <pc:spChg chg="add del mod">
          <ac:chgData name="Alfred Asterjadhi" userId="39de57b9-85c0-4fd1-aaac-8ca2b6560ad0" providerId="ADAL" clId="{D37FF8C3-161A-4A56-BEAC-8CE5584D4081}" dt="2020-07-29T20:58:37.123" v="41"/>
          <ac:spMkLst>
            <pc:docMk/>
            <pc:sldMk cId="2464059838" sldId="459"/>
            <ac:spMk id="11" creationId="{0A4155CC-4DD7-4DD4-B62F-987AB67B27E3}"/>
          </ac:spMkLst>
        </pc:spChg>
      </pc:sldChg>
      <pc:sldMasterChg chg="modSp">
        <pc:chgData name="Alfred Asterjadhi" userId="39de57b9-85c0-4fd1-aaac-8ca2b6560ad0" providerId="ADAL" clId="{D37FF8C3-161A-4A56-BEAC-8CE5584D4081}" dt="2020-07-29T20:52:14.275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37FF8C3-161A-4A56-BEAC-8CE5584D4081}" dt="2020-07-29T20:52:14.275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</a:t>
            </a:r>
            <a:r>
              <a:rPr lang="en-US" sz="1600" strike="sngStrike" dirty="0">
                <a:solidFill>
                  <a:srgbClr val="FF0000"/>
                </a:solidFill>
              </a:rPr>
              <a:t>SP112,</a:t>
            </a:r>
            <a:r>
              <a:rPr lang="en-US" sz="1600" dirty="0">
                <a:solidFill>
                  <a:schemeClr val="tx2"/>
                </a:solidFill>
              </a:rPr>
              <a:t>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0" indent="0"/>
            <a:r>
              <a:rPr lang="en-US" sz="1600" b="0" dirty="0"/>
              <a:t>Note: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Preliminary Result: 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73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58858</TotalTime>
  <Words>1804</Words>
  <Application>Microsoft Office PowerPoint</Application>
  <PresentationFormat>On-screen Show (4:3)</PresentationFormat>
  <Paragraphs>215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2020-07-29T21:05:03Z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