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61" r:id="rId22"/>
    <p:sldId id="448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CE9AC-A3C7-46C9-8865-D5D8CEF968C2}" v="12" dt="2020-07-29T19:51:50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EB15F42-E36B-45EF-AB91-0116FAB13A4F}"/>
    <pc:docChg chg="modMainMaster">
      <pc:chgData name="Alfred Asterjadhi" userId="39de57b9-85c0-4fd1-aaac-8ca2b6560ad0" providerId="ADAL" clId="{0EB15F42-E36B-45EF-AB91-0116FAB13A4F}" dt="2020-07-29T20:01:34.396" v="0" actId="20577"/>
      <pc:docMkLst>
        <pc:docMk/>
      </pc:docMkLst>
      <pc:sldMasterChg chg="modSp">
        <pc:chgData name="Alfred Asterjadhi" userId="39de57b9-85c0-4fd1-aaac-8ca2b6560ad0" providerId="ADAL" clId="{0EB15F42-E36B-45EF-AB91-0116FAB13A4F}" dt="2020-07-29T20:01:34.396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EB15F42-E36B-45EF-AB91-0116FAB13A4F}" dt="2020-07-29T20:01:34.396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</a:t>
            </a:r>
            <a:r>
              <a:rPr lang="en-US" sz="1600" strike="sngStrike" dirty="0">
                <a:solidFill>
                  <a:srgbClr val="FF0000"/>
                </a:solidFill>
              </a:rPr>
              <a:t>SP112,</a:t>
            </a:r>
            <a:r>
              <a:rPr lang="en-US" sz="1600" dirty="0">
                <a:solidFill>
                  <a:schemeClr val="tx2"/>
                </a:solidFill>
              </a:rPr>
              <a:t>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SP112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73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58845</TotalTime>
  <Words>1724</Words>
  <Application>Microsoft Office PowerPoint</Application>
  <PresentationFormat>On-screen Show (4:3)</PresentationFormat>
  <Paragraphs>213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2020-07-29T20:01:37Z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