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48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5884F-D915-4F34-A4B0-FD4C156F6429}" v="3" dt="2020-07-17T20:39:25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2D63006-EE6C-4B25-B97B-943194B148FA}"/>
    <pc:docChg chg="custSel addSld modSld modMainMaster">
      <pc:chgData name="Alfred Asterjadhi" userId="39de57b9-85c0-4fd1-aaac-8ca2b6560ad0" providerId="ADAL" clId="{E2D63006-EE6C-4B25-B97B-943194B148FA}" dt="2020-06-26T19:57:20.299" v="134" actId="113"/>
      <pc:docMkLst>
        <pc:docMk/>
      </pc:docMkLst>
      <pc:sldChg chg="addSp delSp modSp add">
        <pc:chgData name="Alfred Asterjadhi" userId="39de57b9-85c0-4fd1-aaac-8ca2b6560ad0" providerId="ADAL" clId="{E2D63006-EE6C-4B25-B97B-943194B148FA}" dt="2020-06-26T19:57:20.299" v="134" actId="113"/>
        <pc:sldMkLst>
          <pc:docMk/>
          <pc:sldMk cId="1215620430" sldId="456"/>
        </pc:sldMkLst>
        <pc:spChg chg="mod">
          <ac:chgData name="Alfred Asterjadhi" userId="39de57b9-85c0-4fd1-aaac-8ca2b6560ad0" providerId="ADAL" clId="{E2D63006-EE6C-4B25-B97B-943194B148FA}" dt="2020-06-26T19:53:34.687" v="12" actId="20577"/>
          <ac:spMkLst>
            <pc:docMk/>
            <pc:sldMk cId="1215620430" sldId="456"/>
            <ac:spMk id="2" creationId="{C82254E7-74EA-4FC7-AC8F-6ECD92929F2B}"/>
          </ac:spMkLst>
        </pc:spChg>
        <pc:spChg chg="mod">
          <ac:chgData name="Alfred Asterjadhi" userId="39de57b9-85c0-4fd1-aaac-8ca2b6560ad0" providerId="ADAL" clId="{E2D63006-EE6C-4B25-B97B-943194B148FA}" dt="2020-06-26T19:57:20.299" v="134" actId="113"/>
          <ac:spMkLst>
            <pc:docMk/>
            <pc:sldMk cId="1215620430" sldId="456"/>
            <ac:spMk id="3" creationId="{2263C902-356A-452B-BC8A-4ADA9A61E89F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7" creationId="{052874C8-107D-42AD-A863-3D870F5783BB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8" creationId="{AFC84CD6-B7AC-4251-8934-4228816982C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9" creationId="{4301A6D2-D97D-48E4-AE20-60188AA1A30E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0" creationId="{6685FE03-1C40-451B-9FA1-7830926E5F8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1" creationId="{49C3F237-BB7E-4E80-9569-A66B2ECDFB0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2" creationId="{FBA59866-63D8-477E-9A16-C7FF1ABA844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3" creationId="{834BC6DD-B8A9-49CD-8848-2764BD556F56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4" creationId="{90FDB9FB-E1C0-49A2-BECA-D4ADC1CBE01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5" creationId="{9CC4D74A-6A2D-4D19-8F77-3CFFE4EC130A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6" creationId="{B02056D7-D3F5-4100-92DF-D7592B0E60B3}"/>
          </ac:spMkLst>
        </pc:spChg>
      </pc:sldChg>
      <pc:sldMasterChg chg="modSp">
        <pc:chgData name="Alfred Asterjadhi" userId="39de57b9-85c0-4fd1-aaac-8ca2b6560ad0" providerId="ADAL" clId="{E2D63006-EE6C-4B25-B97B-943194B148FA}" dt="2020-06-26T19:56:35.207" v="5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2D63006-EE6C-4B25-B97B-943194B148FA}" dt="2020-06-26T19:56:35.207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768AC7B-4000-4E76-8C0D-396AA940228D}"/>
    <pc:docChg chg="modMainMaster">
      <pc:chgData name="Alfred Asterjadhi" userId="39de57b9-85c0-4fd1-aaac-8ca2b6560ad0" providerId="ADAL" clId="{F768AC7B-4000-4E76-8C0D-396AA940228D}" dt="2020-07-13T19:30:02.928" v="4" actId="20577"/>
      <pc:docMkLst>
        <pc:docMk/>
      </pc:docMkLst>
      <pc:sldMasterChg chg="modSp">
        <pc:chgData name="Alfred Asterjadhi" userId="39de57b9-85c0-4fd1-aaac-8ca2b6560ad0" providerId="ADAL" clId="{F768AC7B-4000-4E76-8C0D-396AA940228D}" dt="2020-07-13T19:30:02.928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768AC7B-4000-4E76-8C0D-396AA940228D}" dt="2020-07-13T19:30:02.928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B6B535A-2A4A-4A0B-AAD6-EF17207189D0}"/>
    <pc:docChg chg="delSld modSld modMainMaster">
      <pc:chgData name="Alfred Asterjadhi" userId="39de57b9-85c0-4fd1-aaac-8ca2b6560ad0" providerId="ADAL" clId="{EB6B535A-2A4A-4A0B-AAD6-EF17207189D0}" dt="2020-07-08T18:41:56.372" v="6" actId="20577"/>
      <pc:docMkLst>
        <pc:docMk/>
      </pc:docMkLst>
      <pc:sldChg chg="modSp del">
        <pc:chgData name="Alfred Asterjadhi" userId="39de57b9-85c0-4fd1-aaac-8ca2b6560ad0" providerId="ADAL" clId="{EB6B535A-2A4A-4A0B-AAD6-EF17207189D0}" dt="2020-07-08T18:40:46.817" v="4" actId="2696"/>
        <pc:sldMkLst>
          <pc:docMk/>
          <pc:sldMk cId="663793421" sldId="451"/>
        </pc:sldMkLst>
        <pc:spChg chg="mod">
          <ac:chgData name="Alfred Asterjadhi" userId="39de57b9-85c0-4fd1-aaac-8ca2b6560ad0" providerId="ADAL" clId="{EB6B535A-2A4A-4A0B-AAD6-EF17207189D0}" dt="2020-07-08T18:40:38.329" v="1" actId="20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EB6B535A-2A4A-4A0B-AAD6-EF17207189D0}" dt="2020-07-08T18:40:41.979" v="3" actId="400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EB6B535A-2A4A-4A0B-AAD6-EF17207189D0}" dt="2020-07-08T18:41:56.372" v="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B6B535A-2A4A-4A0B-AAD6-EF17207189D0}" dt="2020-07-08T18:41:56.372" v="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CBB6DB-0EA8-44C6-A8B9-8269C9DB10C6}"/>
    <pc:docChg chg="modSld">
      <pc:chgData name="Alfred Asterjadhi" userId="39de57b9-85c0-4fd1-aaac-8ca2b6560ad0" providerId="ADAL" clId="{6ACBB6DB-0EA8-44C6-A8B9-8269C9DB10C6}" dt="2020-07-13T19:27:45.440" v="528" actId="20577"/>
      <pc:docMkLst>
        <pc:docMk/>
      </pc:docMkLst>
      <pc:sldChg chg="modSp">
        <pc:chgData name="Alfred Asterjadhi" userId="39de57b9-85c0-4fd1-aaac-8ca2b6560ad0" providerId="ADAL" clId="{6ACBB6DB-0EA8-44C6-A8B9-8269C9DB10C6}" dt="2020-07-12T05:37:57.041" v="389" actId="13926"/>
        <pc:sldMkLst>
          <pc:docMk/>
          <pc:sldMk cId="2392172547" sldId="449"/>
        </pc:sldMkLst>
        <pc:spChg chg="mod">
          <ac:chgData name="Alfred Asterjadhi" userId="39de57b9-85c0-4fd1-aaac-8ca2b6560ad0" providerId="ADAL" clId="{6ACBB6DB-0EA8-44C6-A8B9-8269C9DB10C6}" dt="2020-07-12T05:37:57.041" v="389" actId="13926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ACBB6DB-0EA8-44C6-A8B9-8269C9DB10C6}" dt="2020-07-12T05:38:04.464" v="390" actId="13926"/>
        <pc:sldMkLst>
          <pc:docMk/>
          <pc:sldMk cId="2867929704" sldId="454"/>
        </pc:sldMkLst>
        <pc:spChg chg="mod">
          <ac:chgData name="Alfred Asterjadhi" userId="39de57b9-85c0-4fd1-aaac-8ca2b6560ad0" providerId="ADAL" clId="{6ACBB6DB-0EA8-44C6-A8B9-8269C9DB10C6}" dt="2020-07-12T05:38:04.464" v="390" actId="13926"/>
          <ac:spMkLst>
            <pc:docMk/>
            <pc:sldMk cId="2867929704" sldId="454"/>
            <ac:spMk id="3" creationId="{F0A3D4A9-5AA4-4BA9-8F4D-FC8E21900619}"/>
          </ac:spMkLst>
        </pc:spChg>
      </pc:sldChg>
      <pc:sldChg chg="modSp">
        <pc:chgData name="Alfred Asterjadhi" userId="39de57b9-85c0-4fd1-aaac-8ca2b6560ad0" providerId="ADAL" clId="{6ACBB6DB-0EA8-44C6-A8B9-8269C9DB10C6}" dt="2020-07-12T05:43:47.367" v="515" actId="13926"/>
        <pc:sldMkLst>
          <pc:docMk/>
          <pc:sldMk cId="1093940990" sldId="455"/>
        </pc:sldMkLst>
        <pc:spChg chg="mod">
          <ac:chgData name="Alfred Asterjadhi" userId="39de57b9-85c0-4fd1-aaac-8ca2b6560ad0" providerId="ADAL" clId="{6ACBB6DB-0EA8-44C6-A8B9-8269C9DB10C6}" dt="2020-07-12T05:43:47.367" v="515" actId="13926"/>
          <ac:spMkLst>
            <pc:docMk/>
            <pc:sldMk cId="1093940990" sldId="455"/>
            <ac:spMk id="3" creationId="{611DA093-F0BF-48B9-9093-03559CE2EF22}"/>
          </ac:spMkLst>
        </pc:spChg>
      </pc:sldChg>
      <pc:sldChg chg="modSp">
        <pc:chgData name="Alfred Asterjadhi" userId="39de57b9-85c0-4fd1-aaac-8ca2b6560ad0" providerId="ADAL" clId="{6ACBB6DB-0EA8-44C6-A8B9-8269C9DB10C6}" dt="2020-07-13T19:27:45.440" v="528" actId="20577"/>
        <pc:sldMkLst>
          <pc:docMk/>
          <pc:sldMk cId="1215620430" sldId="456"/>
        </pc:sldMkLst>
        <pc:spChg chg="mod">
          <ac:chgData name="Alfred Asterjadhi" userId="39de57b9-85c0-4fd1-aaac-8ca2b6560ad0" providerId="ADAL" clId="{6ACBB6DB-0EA8-44C6-A8B9-8269C9DB10C6}" dt="2020-07-13T19:27:45.440" v="528" actId="20577"/>
          <ac:spMkLst>
            <pc:docMk/>
            <pc:sldMk cId="1215620430" sldId="456"/>
            <ac:spMk id="3" creationId="{2263C902-356A-452B-BC8A-4ADA9A61E89F}"/>
          </ac:spMkLst>
        </pc:spChg>
      </pc:sld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345884F-D915-4F34-A4B0-FD4C156F6429}"/>
    <pc:docChg chg="undo addSld modSld">
      <pc:chgData name="Alfred Asterjadhi" userId="39de57b9-85c0-4fd1-aaac-8ca2b6560ad0" providerId="ADAL" clId="{0345884F-D915-4F34-A4B0-FD4C156F6429}" dt="2020-07-19T16:17:30.527" v="79" actId="20577"/>
      <pc:docMkLst>
        <pc:docMk/>
      </pc:docMkLst>
      <pc:sldChg chg="modSp">
        <pc:chgData name="Alfred Asterjadhi" userId="39de57b9-85c0-4fd1-aaac-8ca2b6560ad0" providerId="ADAL" clId="{0345884F-D915-4F34-A4B0-FD4C156F6429}" dt="2020-07-19T16:17:30.527" v="79" actId="20577"/>
        <pc:sldMkLst>
          <pc:docMk/>
          <pc:sldMk cId="2464059838" sldId="459"/>
        </pc:sldMkLst>
        <pc:spChg chg="mod">
          <ac:chgData name="Alfred Asterjadhi" userId="39de57b9-85c0-4fd1-aaac-8ca2b6560ad0" providerId="ADAL" clId="{0345884F-D915-4F34-A4B0-FD4C156F6429}" dt="2020-07-19T16:17:30.527" v="79" actId="20577"/>
          <ac:spMkLst>
            <pc:docMk/>
            <pc:sldMk cId="2464059838" sldId="459"/>
            <ac:spMk id="2" creationId="{ECFFAC2B-F54D-4500-9A76-053BF8F9C0D4}"/>
          </ac:spMkLst>
        </pc:spChg>
      </pc:sldChg>
      <pc:sldChg chg="modSp add">
        <pc:chgData name="Alfred Asterjadhi" userId="39de57b9-85c0-4fd1-aaac-8ca2b6560ad0" providerId="ADAL" clId="{0345884F-D915-4F34-A4B0-FD4C156F6429}" dt="2020-07-17T20:40:33.285" v="72" actId="20577"/>
        <pc:sldMkLst>
          <pc:docMk/>
          <pc:sldMk cId="4099000755" sldId="460"/>
        </pc:sldMkLst>
        <pc:spChg chg="mod">
          <ac:chgData name="Alfred Asterjadhi" userId="39de57b9-85c0-4fd1-aaac-8ca2b6560ad0" providerId="ADAL" clId="{0345884F-D915-4F34-A4B0-FD4C156F6429}" dt="2020-07-17T20:40:33.285" v="72" actId="20577"/>
          <ac:spMkLst>
            <pc:docMk/>
            <pc:sldMk cId="4099000755" sldId="460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759E348-313F-4C9E-A3BD-0CAE0621AF26}"/>
    <pc:docChg chg="undo custSel addSld modSld modMainMaster">
      <pc:chgData name="Alfred Asterjadhi" userId="39de57b9-85c0-4fd1-aaac-8ca2b6560ad0" providerId="ADAL" clId="{9759E348-313F-4C9E-A3BD-0CAE0621AF26}" dt="2020-07-14T15:58:52.056" v="172"/>
      <pc:docMkLst>
        <pc:docMk/>
      </pc:docMkLst>
      <pc:sldChg chg="modSp">
        <pc:chgData name="Alfred Asterjadhi" userId="39de57b9-85c0-4fd1-aaac-8ca2b6560ad0" providerId="ADAL" clId="{9759E348-313F-4C9E-A3BD-0CAE0621AF26}" dt="2020-07-14T15:58:21.084" v="156"/>
        <pc:sldMkLst>
          <pc:docMk/>
          <pc:sldMk cId="0" sldId="256"/>
        </pc:sldMkLst>
        <pc:spChg chg="mod">
          <ac:chgData name="Alfred Asterjadhi" userId="39de57b9-85c0-4fd1-aaac-8ca2b6560ad0" providerId="ADAL" clId="{9759E348-313F-4C9E-A3BD-0CAE0621AF26}" dt="2020-07-14T15:58:21.084" v="156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9759E348-313F-4C9E-A3BD-0CAE0621AF26}" dt="2020-07-14T15:58:24.129" v="157"/>
        <pc:sldMkLst>
          <pc:docMk/>
          <pc:sldMk cId="0" sldId="257"/>
        </pc:sldMkLst>
        <pc:spChg chg="mod">
          <ac:chgData name="Alfred Asterjadhi" userId="39de57b9-85c0-4fd1-aaac-8ca2b6560ad0" providerId="ADAL" clId="{9759E348-313F-4C9E-A3BD-0CAE0621AF26}" dt="2020-07-14T15:58:24.129" v="15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9759E348-313F-4C9E-A3BD-0CAE0621AF26}" dt="2020-07-14T15:58:27.650" v="159"/>
        <pc:sldMkLst>
          <pc:docMk/>
          <pc:sldMk cId="890163940" sldId="291"/>
        </pc:sldMkLst>
        <pc:spChg chg="mod">
          <ac:chgData name="Alfred Asterjadhi" userId="39de57b9-85c0-4fd1-aaac-8ca2b6560ad0" providerId="ADAL" clId="{9759E348-313F-4C9E-A3BD-0CAE0621AF26}" dt="2020-07-14T15:58:27.650" v="159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9759E348-313F-4C9E-A3BD-0CAE0621AF26}" dt="2020-07-14T15:58:29.732" v="160"/>
        <pc:sldMkLst>
          <pc:docMk/>
          <pc:sldMk cId="124339599" sldId="445"/>
        </pc:sldMkLst>
        <pc:spChg chg="mod">
          <ac:chgData name="Alfred Asterjadhi" userId="39de57b9-85c0-4fd1-aaac-8ca2b6560ad0" providerId="ADAL" clId="{9759E348-313F-4C9E-A3BD-0CAE0621AF26}" dt="2020-07-14T15:58:29.732" v="160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1.482" v="161"/>
        <pc:sldMkLst>
          <pc:docMk/>
          <pc:sldMk cId="3319739909" sldId="446"/>
        </pc:sldMkLst>
        <pc:spChg chg="mod">
          <ac:chgData name="Alfred Asterjadhi" userId="39de57b9-85c0-4fd1-aaac-8ca2b6560ad0" providerId="ADAL" clId="{9759E348-313F-4C9E-A3BD-0CAE0621AF26}" dt="2020-07-14T15:58:31.482" v="161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3.042" v="162"/>
        <pc:sldMkLst>
          <pc:docMk/>
          <pc:sldMk cId="1584401730" sldId="447"/>
        </pc:sldMkLst>
        <pc:spChg chg="mod">
          <ac:chgData name="Alfred Asterjadhi" userId="39de57b9-85c0-4fd1-aaac-8ca2b6560ad0" providerId="ADAL" clId="{9759E348-313F-4C9E-A3BD-0CAE0621AF26}" dt="2020-07-14T15:58:33.042" v="162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52.056" v="172"/>
        <pc:sldMkLst>
          <pc:docMk/>
          <pc:sldMk cId="3308276650" sldId="448"/>
        </pc:sldMkLst>
        <pc:spChg chg="mod">
          <ac:chgData name="Alfred Asterjadhi" userId="39de57b9-85c0-4fd1-aaac-8ca2b6560ad0" providerId="ADAL" clId="{9759E348-313F-4C9E-A3BD-0CAE0621AF26}" dt="2020-07-14T15:58:52.056" v="172"/>
          <ac:spMkLst>
            <pc:docMk/>
            <pc:sldMk cId="3308276650" sldId="448"/>
            <ac:spMk id="6" creationId="{D3FF10FE-6BDA-41D1-A82E-4A7603337ABE}"/>
          </ac:spMkLst>
        </pc:spChg>
      </pc:sldChg>
      <pc:sldChg chg="modSp">
        <pc:chgData name="Alfred Asterjadhi" userId="39de57b9-85c0-4fd1-aaac-8ca2b6560ad0" providerId="ADAL" clId="{9759E348-313F-4C9E-A3BD-0CAE0621AF26}" dt="2020-07-14T15:58:39.544" v="165"/>
        <pc:sldMkLst>
          <pc:docMk/>
          <pc:sldMk cId="2392172547" sldId="449"/>
        </pc:sldMkLst>
        <pc:spChg chg="mod">
          <ac:chgData name="Alfred Asterjadhi" userId="39de57b9-85c0-4fd1-aaac-8ca2b6560ad0" providerId="ADAL" clId="{9759E348-313F-4C9E-A3BD-0CAE0621AF26}" dt="2020-07-14T15:58:39.544" v="165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4.591" v="163"/>
        <pc:sldMkLst>
          <pc:docMk/>
          <pc:sldMk cId="4230577612" sldId="450"/>
        </pc:sldMkLst>
        <pc:spChg chg="mod">
          <ac:chgData name="Alfred Asterjadhi" userId="39de57b9-85c0-4fd1-aaac-8ca2b6560ad0" providerId="ADAL" clId="{9759E348-313F-4C9E-A3BD-0CAE0621AF26}" dt="2020-07-14T15:58:34.591" v="163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25.888" v="158"/>
        <pc:sldMkLst>
          <pc:docMk/>
          <pc:sldMk cId="2270811304" sldId="452"/>
        </pc:sldMkLst>
        <pc:spChg chg="mod">
          <ac:chgData name="Alfred Asterjadhi" userId="39de57b9-85c0-4fd1-aaac-8ca2b6560ad0" providerId="ADAL" clId="{9759E348-313F-4C9E-A3BD-0CAE0621AF26}" dt="2020-07-14T15:58:25.888" v="158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9759E348-313F-4C9E-A3BD-0CAE0621AF26}" dt="2020-07-14T15:58:37.375" v="164"/>
        <pc:sldMkLst>
          <pc:docMk/>
          <pc:sldMk cId="658232188" sldId="453"/>
        </pc:sldMkLst>
        <pc:spChg chg="mod">
          <ac:chgData name="Alfred Asterjadhi" userId="39de57b9-85c0-4fd1-aaac-8ca2b6560ad0" providerId="ADAL" clId="{9759E348-313F-4C9E-A3BD-0CAE0621AF26}" dt="2020-07-14T15:58:37.375" v="164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9759E348-313F-4C9E-A3BD-0CAE0621AF26}" dt="2020-07-14T15:58:41.424" v="166"/>
        <pc:sldMkLst>
          <pc:docMk/>
          <pc:sldMk cId="2867929704" sldId="454"/>
        </pc:sldMkLst>
        <pc:spChg chg="mod">
          <ac:chgData name="Alfred Asterjadhi" userId="39de57b9-85c0-4fd1-aaac-8ca2b6560ad0" providerId="ADAL" clId="{9759E348-313F-4C9E-A3BD-0CAE0621AF26}" dt="2020-07-14T15:58:41.424" v="166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9759E348-313F-4C9E-A3BD-0CAE0621AF26}" dt="2020-07-14T15:58:43.191" v="167"/>
        <pc:sldMkLst>
          <pc:docMk/>
          <pc:sldMk cId="1093940990" sldId="455"/>
        </pc:sldMkLst>
        <pc:spChg chg="mod">
          <ac:chgData name="Alfred Asterjadhi" userId="39de57b9-85c0-4fd1-aaac-8ca2b6560ad0" providerId="ADAL" clId="{9759E348-313F-4C9E-A3BD-0CAE0621AF26}" dt="2020-07-14T15:58:43.191" v="167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9759E348-313F-4C9E-A3BD-0CAE0621AF26}" dt="2020-07-14T15:58:45.087" v="168"/>
        <pc:sldMkLst>
          <pc:docMk/>
          <pc:sldMk cId="1215620430" sldId="456"/>
        </pc:sldMkLst>
        <pc:spChg chg="mod">
          <ac:chgData name="Alfred Asterjadhi" userId="39de57b9-85c0-4fd1-aaac-8ca2b6560ad0" providerId="ADAL" clId="{9759E348-313F-4C9E-A3BD-0CAE0621AF26}" dt="2020-07-14T15:58:45.087" v="168"/>
          <ac:spMkLst>
            <pc:docMk/>
            <pc:sldMk cId="1215620430" sldId="456"/>
            <ac:spMk id="6" creationId="{67212B08-1AA8-4074-9FAC-73607D858F05}"/>
          </ac:spMkLst>
        </pc:spChg>
      </pc:sldChg>
      <pc:sldChg chg="modSp add">
        <pc:chgData name="Alfred Asterjadhi" userId="39de57b9-85c0-4fd1-aaac-8ca2b6560ad0" providerId="ADAL" clId="{9759E348-313F-4C9E-A3BD-0CAE0621AF26}" dt="2020-07-14T15:58:47.014" v="169"/>
        <pc:sldMkLst>
          <pc:docMk/>
          <pc:sldMk cId="1431382077" sldId="457"/>
        </pc:sldMkLst>
        <pc:spChg chg="mod">
          <ac:chgData name="Alfred Asterjadhi" userId="39de57b9-85c0-4fd1-aaac-8ca2b6560ad0" providerId="ADAL" clId="{9759E348-313F-4C9E-A3BD-0CAE0621AF26}" dt="2020-07-14T15:58:47.014" v="169"/>
          <ac:spMkLst>
            <pc:docMk/>
            <pc:sldMk cId="1431382077" sldId="457"/>
            <ac:spMk id="6" creationId="{1BF4B1BC-6715-4E2C-BCE6-6BB4EC54A08B}"/>
          </ac:spMkLst>
        </pc:spChg>
        <pc:spChg chg="mod">
          <ac:chgData name="Alfred Asterjadhi" userId="39de57b9-85c0-4fd1-aaac-8ca2b6560ad0" providerId="ADAL" clId="{9759E348-313F-4C9E-A3BD-0CAE0621AF26}" dt="2020-07-14T15:51:33.150" v="4" actId="20577"/>
          <ac:spMkLst>
            <pc:docMk/>
            <pc:sldMk cId="1431382077" sldId="45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9759E348-313F-4C9E-A3BD-0CAE0621AF26}" dt="2020-07-14T15:58:48.704" v="170"/>
        <pc:sldMkLst>
          <pc:docMk/>
          <pc:sldMk cId="653728831" sldId="458"/>
        </pc:sldMkLst>
        <pc:spChg chg="mod">
          <ac:chgData name="Alfred Asterjadhi" userId="39de57b9-85c0-4fd1-aaac-8ca2b6560ad0" providerId="ADAL" clId="{9759E348-313F-4C9E-A3BD-0CAE0621AF26}" dt="2020-07-14T15:56:11.848" v="122" actId="20577"/>
          <ac:spMkLst>
            <pc:docMk/>
            <pc:sldMk cId="653728831" sldId="458"/>
            <ac:spMk id="2" creationId="{ECFFAC2B-F54D-4500-9A76-053BF8F9C0D4}"/>
          </ac:spMkLst>
        </pc:spChg>
        <pc:spChg chg="mod">
          <ac:chgData name="Alfred Asterjadhi" userId="39de57b9-85c0-4fd1-aaac-8ca2b6560ad0" providerId="ADAL" clId="{9759E348-313F-4C9E-A3BD-0CAE0621AF26}" dt="2020-07-14T15:55:40.826" v="118" actId="20577"/>
          <ac:spMkLst>
            <pc:docMk/>
            <pc:sldMk cId="653728831" sldId="458"/>
            <ac:spMk id="3" creationId="{A3593DF1-14C5-4A83-95AA-1E748196F08C}"/>
          </ac:spMkLst>
        </pc:spChg>
        <pc:spChg chg="mod">
          <ac:chgData name="Alfred Asterjadhi" userId="39de57b9-85c0-4fd1-aaac-8ca2b6560ad0" providerId="ADAL" clId="{9759E348-313F-4C9E-A3BD-0CAE0621AF26}" dt="2020-07-14T15:58:48.704" v="170"/>
          <ac:spMkLst>
            <pc:docMk/>
            <pc:sldMk cId="653728831" sldId="458"/>
            <ac:spMk id="6" creationId="{828D7720-9D01-4F89-BBDC-6195DD79104A}"/>
          </ac:spMkLst>
        </pc:spChg>
      </pc:sldChg>
      <pc:sldChg chg="modSp add">
        <pc:chgData name="Alfred Asterjadhi" userId="39de57b9-85c0-4fd1-aaac-8ca2b6560ad0" providerId="ADAL" clId="{9759E348-313F-4C9E-A3BD-0CAE0621AF26}" dt="2020-07-14T15:58:50.281" v="171"/>
        <pc:sldMkLst>
          <pc:docMk/>
          <pc:sldMk cId="2464059838" sldId="459"/>
        </pc:sldMkLst>
        <pc:spChg chg="mod">
          <ac:chgData name="Alfred Asterjadhi" userId="39de57b9-85c0-4fd1-aaac-8ca2b6560ad0" providerId="ADAL" clId="{9759E348-313F-4C9E-A3BD-0CAE0621AF26}" dt="2020-07-14T15:56:18.713" v="127" actId="20577"/>
          <ac:spMkLst>
            <pc:docMk/>
            <pc:sldMk cId="2464059838" sldId="459"/>
            <ac:spMk id="2" creationId="{ECFFAC2B-F54D-4500-9A76-053BF8F9C0D4}"/>
          </ac:spMkLst>
        </pc:spChg>
        <pc:spChg chg="mod">
          <ac:chgData name="Alfred Asterjadhi" userId="39de57b9-85c0-4fd1-aaac-8ca2b6560ad0" providerId="ADAL" clId="{9759E348-313F-4C9E-A3BD-0CAE0621AF26}" dt="2020-07-14T15:57:29.485" v="143" actId="20577"/>
          <ac:spMkLst>
            <pc:docMk/>
            <pc:sldMk cId="2464059838" sldId="459"/>
            <ac:spMk id="3" creationId="{A3593DF1-14C5-4A83-95AA-1E748196F08C}"/>
          </ac:spMkLst>
        </pc:spChg>
        <pc:spChg chg="mod">
          <ac:chgData name="Alfred Asterjadhi" userId="39de57b9-85c0-4fd1-aaac-8ca2b6560ad0" providerId="ADAL" clId="{9759E348-313F-4C9E-A3BD-0CAE0621AF26}" dt="2020-07-14T15:58:50.281" v="171"/>
          <ac:spMkLst>
            <pc:docMk/>
            <pc:sldMk cId="2464059838" sldId="459"/>
            <ac:spMk id="6" creationId="{828D7720-9D01-4F89-BBDC-6195DD79104A}"/>
          </ac:spMkLst>
        </pc:spChg>
      </pc:sldChg>
      <pc:sldMasterChg chg="modSp modSldLayout">
        <pc:chgData name="Alfred Asterjadhi" userId="39de57b9-85c0-4fd1-aaac-8ca2b6560ad0" providerId="ADAL" clId="{9759E348-313F-4C9E-A3BD-0CAE0621AF26}" dt="2020-07-14T15:58:17.525" v="15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59E348-313F-4C9E-A3BD-0CAE0621AF26}" dt="2020-07-14T15:58:08.528" v="15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759E348-313F-4C9E-A3BD-0CAE0621AF26}" dt="2020-07-14T15:58:04.370" v="15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9759E348-313F-4C9E-A3BD-0CAE0621AF26}" dt="2020-07-14T15:58:14.063" v="15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9759E348-313F-4C9E-A3BD-0CAE0621AF26}" dt="2020-07-14T15:58:14.063" v="15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9759E348-313F-4C9E-A3BD-0CAE0621AF26}" dt="2020-07-14T15:58:17.525" v="15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9759E348-313F-4C9E-A3BD-0CAE0621AF26}" dt="2020-07-14T15:58:17.525" v="15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40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SP112, SP113, SP114, SP115, SP116, SP117, SP118, SP119.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40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TBD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57906</TotalTime>
  <Words>564</Words>
  <Application>Microsoft Office PowerPoint</Application>
  <PresentationFormat>On-screen Show (4:3)</PresentationFormat>
  <Paragraphs>200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2020-07-19T16:17:31Z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