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1" r:id="rId17"/>
    <p:sldId id="4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E5D36-C1AD-4886-BAFD-18A7FF5E6B6E}" v="13" dt="2020-06-24T18:38:28.685"/>
    <p1510:client id="{FB37D424-77F5-4C21-82E4-CC0E7FD4C5A0}" v="49" dt="2020-06-25T15:17:09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1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5:17:09.842" v="599"/>
      <pc:docMkLst>
        <pc:docMk/>
      </pc:docMkLst>
      <pc:sldChg chg="modSp">
        <pc:chgData name="Alfred Asterjadhi" userId="39de57b9-85c0-4fd1-aaac-8ca2b6560ad0" providerId="ADAL" clId="{FB37D424-77F5-4C21-82E4-CC0E7FD4C5A0}" dt="2020-06-25T15:16:33.520" v="592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FB37D424-77F5-4C21-82E4-CC0E7FD4C5A0}" dt="2020-06-25T15:16:33.520" v="5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15:15:55.323" v="574"/>
        <pc:sldMkLst>
          <pc:docMk/>
          <pc:sldMk cId="0" sldId="257"/>
        </pc:sldMkLst>
        <pc:spChg chg="mod">
          <ac:chgData name="Alfred Asterjadhi" userId="39de57b9-85c0-4fd1-aaac-8ca2b6560ad0" providerId="ADAL" clId="{FB37D424-77F5-4C21-82E4-CC0E7FD4C5A0}" dt="2020-06-25T15:15:55.323" v="574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FB37D424-77F5-4C21-82E4-CC0E7FD4C5A0}" dt="2020-06-25T15:15:59.821" v="576"/>
        <pc:sldMkLst>
          <pc:docMk/>
          <pc:sldMk cId="890163940" sldId="291"/>
        </pc:sldMkLst>
        <pc:spChg chg="mod">
          <ac:chgData name="Alfred Asterjadhi" userId="39de57b9-85c0-4fd1-aaac-8ca2b6560ad0" providerId="ADAL" clId="{FB37D424-77F5-4C21-82E4-CC0E7FD4C5A0}" dt="2020-06-25T15:15:59.821" v="576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FB37D424-77F5-4C21-82E4-CC0E7FD4C5A0}" dt="2020-06-25T15:16:01.792" v="577"/>
        <pc:sldMkLst>
          <pc:docMk/>
          <pc:sldMk cId="124339599" sldId="445"/>
        </pc:sldMkLst>
        <pc:spChg chg="mod">
          <ac:chgData name="Alfred Asterjadhi" userId="39de57b9-85c0-4fd1-aaac-8ca2b6560ad0" providerId="ADAL" clId="{FB37D424-77F5-4C21-82E4-CC0E7FD4C5A0}" dt="2020-06-25T15:16:01.792" v="577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4.265" v="578"/>
        <pc:sldMkLst>
          <pc:docMk/>
          <pc:sldMk cId="3319739909" sldId="446"/>
        </pc:sldMkLst>
        <pc:spChg chg="mod">
          <ac:chgData name="Alfred Asterjadhi" userId="39de57b9-85c0-4fd1-aaac-8ca2b6560ad0" providerId="ADAL" clId="{FB37D424-77F5-4C21-82E4-CC0E7FD4C5A0}" dt="2020-06-25T15:16:04.265" v="578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6.088" v="579"/>
        <pc:sldMkLst>
          <pc:docMk/>
          <pc:sldMk cId="1584401730" sldId="447"/>
        </pc:sldMkLst>
        <pc:spChg chg="mod">
          <ac:chgData name="Alfred Asterjadhi" userId="39de57b9-85c0-4fd1-aaac-8ca2b6560ad0" providerId="ADAL" clId="{FB37D424-77F5-4C21-82E4-CC0E7FD4C5A0}" dt="2020-06-25T15:16:06.088" v="579"/>
          <ac:spMkLst>
            <pc:docMk/>
            <pc:sldMk cId="1584401730" sldId="447"/>
            <ac:spMk id="6" creationId="{828D7720-9D01-4F89-BBDC-6195DD79104A}"/>
          </ac:spMkLst>
        </pc:spChg>
      </pc:sldChg>
      <pc:sldChg chg="addSp delSp modSp">
        <pc:chgData name="Alfred Asterjadhi" userId="39de57b9-85c0-4fd1-aaac-8ca2b6560ad0" providerId="ADAL" clId="{FB37D424-77F5-4C21-82E4-CC0E7FD4C5A0}" dt="2020-06-25T15:16:22.863" v="588"/>
        <pc:sldMkLst>
          <pc:docMk/>
          <pc:sldMk cId="3308276650" sldId="448"/>
        </pc:sldMkLst>
        <pc:spChg chg="mod">
          <ac:chgData name="Alfred Asterjadhi" userId="39de57b9-85c0-4fd1-aaac-8ca2b6560ad0" providerId="ADAL" clId="{FB37D424-77F5-4C21-82E4-CC0E7FD4C5A0}" dt="2020-06-25T15:16:20.403" v="586"/>
          <ac:spMkLst>
            <pc:docMk/>
            <pc:sldMk cId="3308276650" sldId="448"/>
            <ac:spMk id="6" creationId="{D3FF10FE-6BDA-41D1-A82E-4A7603337ABE}"/>
          </ac:spMkLst>
        </pc:spChg>
        <pc:spChg chg="add del">
          <ac:chgData name="Alfred Asterjadhi" userId="39de57b9-85c0-4fd1-aaac-8ca2b6560ad0" providerId="ADAL" clId="{FB37D424-77F5-4C21-82E4-CC0E7FD4C5A0}" dt="2020-06-25T15:16:22.863" v="588"/>
          <ac:spMkLst>
            <pc:docMk/>
            <pc:sldMk cId="3308276650" sldId="448"/>
            <ac:spMk id="7" creationId="{1EE908D0-C9F4-46E8-859C-8C64F812E322}"/>
          </ac:spMkLst>
        </pc:spChg>
      </pc:sldChg>
      <pc:sldChg chg="modSp">
        <pc:chgData name="Alfred Asterjadhi" userId="39de57b9-85c0-4fd1-aaac-8ca2b6560ad0" providerId="ADAL" clId="{FB37D424-77F5-4C21-82E4-CC0E7FD4C5A0}" dt="2020-06-25T15:16:12.157" v="582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2.157" v="582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7.846" v="580"/>
        <pc:sldMkLst>
          <pc:docMk/>
          <pc:sldMk cId="4230577612" sldId="450"/>
        </pc:sldMkLst>
        <pc:spChg chg="mod">
          <ac:chgData name="Alfred Asterjadhi" userId="39de57b9-85c0-4fd1-aaac-8ca2b6560ad0" providerId="ADAL" clId="{FB37D424-77F5-4C21-82E4-CC0E7FD4C5A0}" dt="2020-06-25T15:16:07.846" v="580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18.137" v="585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8.137" v="585"/>
          <ac:spMkLst>
            <pc:docMk/>
            <pc:sldMk cId="663793421" sldId="451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5:57.688" v="575"/>
        <pc:sldMkLst>
          <pc:docMk/>
          <pc:sldMk cId="2270811304" sldId="452"/>
        </pc:sldMkLst>
        <pc:spChg chg="mod">
          <ac:chgData name="Alfred Asterjadhi" userId="39de57b9-85c0-4fd1-aaac-8ca2b6560ad0" providerId="ADAL" clId="{FB37D424-77F5-4C21-82E4-CC0E7FD4C5A0}" dt="2020-06-25T15:15:57.688" v="575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FB37D424-77F5-4C21-82E4-CC0E7FD4C5A0}" dt="2020-06-25T15:16:09.823" v="581"/>
        <pc:sldMkLst>
          <pc:docMk/>
          <pc:sldMk cId="658232188" sldId="453"/>
        </pc:sldMkLst>
        <pc:spChg chg="mod">
          <ac:chgData name="Alfred Asterjadhi" userId="39de57b9-85c0-4fd1-aaac-8ca2b6560ad0" providerId="ADAL" clId="{FB37D424-77F5-4C21-82E4-CC0E7FD4C5A0}" dt="2020-06-25T15:16:09.823" v="581"/>
          <ac:spMkLst>
            <pc:docMk/>
            <pc:sldMk cId="658232188" sldId="453"/>
            <ac:spMk id="6" creationId="{1BF4B1BC-6715-4E2C-BCE6-6BB4EC54A08B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3.894" v="583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mod">
          <ac:chgData name="Alfred Asterjadhi" userId="39de57b9-85c0-4fd1-aaac-8ca2b6560ad0" providerId="ADAL" clId="{FB37D424-77F5-4C21-82E4-CC0E7FD4C5A0}" dt="2020-06-25T15:16:13.894" v="583"/>
          <ac:spMkLst>
            <pc:docMk/>
            <pc:sldMk cId="2867929704" sldId="454"/>
            <ac:spMk id="6" creationId="{566A4BC8-3976-494F-A19A-FC777F34B015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5.888" v="584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mod">
          <ac:chgData name="Alfred Asterjadhi" userId="39de57b9-85c0-4fd1-aaac-8ca2b6560ad0" providerId="ADAL" clId="{FB37D424-77F5-4C21-82E4-CC0E7FD4C5A0}" dt="2020-06-25T15:16:15.888" v="584"/>
          <ac:spMkLst>
            <pc:docMk/>
            <pc:sldMk cId="1093940990" sldId="455"/>
            <ac:spMk id="6" creationId="{40C3A316-7085-4204-A5A0-B7A8A7677D1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 modSldLayout">
        <pc:chgData name="Alfred Asterjadhi" userId="39de57b9-85c0-4fd1-aaac-8ca2b6560ad0" providerId="ADAL" clId="{FB37D424-77F5-4C21-82E4-CC0E7FD4C5A0}" dt="2020-06-25T15:17:09.842" v="59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5:16:42.542" v="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Alfred Asterjadhi" userId="39de57b9-85c0-4fd1-aaac-8ca2b6560ad0" providerId="ADAL" clId="{FB37D424-77F5-4C21-82E4-CC0E7FD4C5A0}" dt="2020-06-25T15:17:01.149" v="59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FB37D424-77F5-4C21-82E4-CC0E7FD4C5A0}" dt="2020-06-25T15:17:01.149" v="59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2.991" v="59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FB37D424-77F5-4C21-82E4-CC0E7FD4C5A0}" dt="2020-06-25T15:17:02.991" v="59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4.670" v="59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FB37D424-77F5-4C21-82E4-CC0E7FD4C5A0}" dt="2020-06-25T15:17:04.670" v="59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6.331" v="59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FB37D424-77F5-4C21-82E4-CC0E7FD4C5A0}" dt="2020-06-25T15:17:06.331" v="59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8.002" v="59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FB37D424-77F5-4C21-82E4-CC0E7FD4C5A0}" dt="2020-06-25T15:17:08.002" v="59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9.842" v="59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FB37D424-77F5-4C21-82E4-CC0E7FD4C5A0}" dt="2020-06-25T15:17:09.842" v="59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endParaRPr lang="en-US" sz="18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TBD.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93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purl.org/dc/dcmitype/"/>
    <ds:schemaRef ds:uri="http://schemas.microsoft.com/office/infopath/2007/PartnerControls"/>
    <ds:schemaRef ds:uri="bcc01d59-85de-4ef9-881e-76d8b6a6f84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53557</TotalTime>
  <Words>437</Words>
  <Application>Microsoft Office PowerPoint</Application>
  <PresentationFormat>On-screen Show (4:3)</PresentationFormat>
  <Paragraphs>158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2020-06-25T15:17:09Z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