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91" r:id="rId4"/>
    <p:sldId id="445" r:id="rId5"/>
    <p:sldId id="446" r:id="rId6"/>
    <p:sldId id="447" r:id="rId7"/>
    <p:sldId id="450" r:id="rId8"/>
    <p:sldId id="449" r:id="rId9"/>
    <p:sldId id="448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0B0E97-FC08-460C-A489-00D5362316CD}" v="3" dt="2020-06-10T18:15:38.712"/>
    <p1510:client id="{A6A6C137-FD59-40B9-9259-CDDA91B9AD96}" v="10" dt="2020-06-09T19:31:11.999"/>
    <p1510:client id="{DB03725C-11E5-4C89-8609-E96A6A01F373}" v="4" dt="2020-06-09T22:30:44.8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3" d="100"/>
          <a:sy n="113" d="100"/>
        </p:scale>
        <p:origin x="114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9EAC2BF-4E12-44FE-A845-F99C506449F8}"/>
    <pc:docChg chg="modSld">
      <pc:chgData name="Alfred Asterjadhi" userId="39de57b9-85c0-4fd1-aaac-8ca2b6560ad0" providerId="ADAL" clId="{B9EAC2BF-4E12-44FE-A845-F99C506449F8}" dt="2020-03-18T18:52:57.329" v="0"/>
      <pc:docMkLst>
        <pc:docMk/>
      </pc:docMkLst>
      <pc:sldChg chg="addSp">
        <pc:chgData name="Alfred Asterjadhi" userId="39de57b9-85c0-4fd1-aaac-8ca2b6560ad0" providerId="ADAL" clId="{B9EAC2BF-4E12-44FE-A845-F99C506449F8}" dt="2020-03-18T18:52:57.329" v="0"/>
        <pc:sldMkLst>
          <pc:docMk/>
          <pc:sldMk cId="0" sldId="256"/>
        </pc:sldMkLst>
        <pc:spChg chg="add">
          <ac:chgData name="Alfred Asterjadhi" userId="39de57b9-85c0-4fd1-aaac-8ca2b6560ad0" providerId="ADAL" clId="{B9EAC2BF-4E12-44FE-A845-F99C506449F8}" dt="2020-03-18T18:52:57.329" v="0"/>
          <ac:spMkLst>
            <pc:docMk/>
            <pc:sldMk cId="0" sldId="256"/>
            <ac:spMk id="2" creationId="{C85BE90B-FA25-477B-BC19-DCC96803C97C}"/>
          </ac:spMkLst>
        </pc:spChg>
      </pc:sldChg>
    </pc:docChg>
  </pc:docChgLst>
  <pc:docChgLst>
    <pc:chgData name="Alfred Asterjadhi" userId="39de57b9-85c0-4fd1-aaac-8ca2b6560ad0" providerId="ADAL" clId="{A6A6C137-FD59-40B9-9259-CDDA91B9AD96}"/>
    <pc:docChg chg="addSld modSld modMainMaster">
      <pc:chgData name="Alfred Asterjadhi" userId="39de57b9-85c0-4fd1-aaac-8ca2b6560ad0" providerId="ADAL" clId="{A6A6C137-FD59-40B9-9259-CDDA91B9AD96}" dt="2020-06-09T19:31:11.999" v="26" actId="207"/>
      <pc:docMkLst>
        <pc:docMk/>
      </pc:docMkLst>
      <pc:sldChg chg="modSp">
        <pc:chgData name="Alfred Asterjadhi" userId="39de57b9-85c0-4fd1-aaac-8ca2b6560ad0" providerId="ADAL" clId="{A6A6C137-FD59-40B9-9259-CDDA91B9AD96}" dt="2020-06-09T19:20:27.724" v="3" actId="20577"/>
        <pc:sldMkLst>
          <pc:docMk/>
          <pc:sldMk cId="890163940" sldId="291"/>
        </pc:sldMkLst>
        <pc:spChg chg="mod">
          <ac:chgData name="Alfred Asterjadhi" userId="39de57b9-85c0-4fd1-aaac-8ca2b6560ad0" providerId="ADAL" clId="{A6A6C137-FD59-40B9-9259-CDDA91B9AD96}" dt="2020-06-09T19:20:27.724" v="3" actId="20577"/>
          <ac:spMkLst>
            <pc:docMk/>
            <pc:sldMk cId="890163940" sldId="291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A6A6C137-FD59-40B9-9259-CDDA91B9AD96}" dt="2020-06-09T19:30:20.082" v="5" actId="400"/>
        <pc:sldMkLst>
          <pc:docMk/>
          <pc:sldMk cId="3319739909" sldId="446"/>
        </pc:sldMkLst>
        <pc:spChg chg="mod">
          <ac:chgData name="Alfred Asterjadhi" userId="39de57b9-85c0-4fd1-aaac-8ca2b6560ad0" providerId="ADAL" clId="{A6A6C137-FD59-40B9-9259-CDDA91B9AD96}" dt="2020-06-09T19:30:20.082" v="5" actId="400"/>
          <ac:spMkLst>
            <pc:docMk/>
            <pc:sldMk cId="3319739909" sldId="44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A6A6C137-FD59-40B9-9259-CDDA91B9AD96}" dt="2020-06-09T19:30:43.253" v="17" actId="13926"/>
        <pc:sldMkLst>
          <pc:docMk/>
          <pc:sldMk cId="1584401730" sldId="447"/>
        </pc:sldMkLst>
        <pc:spChg chg="mod">
          <ac:chgData name="Alfred Asterjadhi" userId="39de57b9-85c0-4fd1-aaac-8ca2b6560ad0" providerId="ADAL" clId="{A6A6C137-FD59-40B9-9259-CDDA91B9AD96}" dt="2020-06-09T19:30:31.950" v="9" actId="20577"/>
          <ac:spMkLst>
            <pc:docMk/>
            <pc:sldMk cId="1584401730" sldId="447"/>
            <ac:spMk id="2" creationId="{ECFFAC2B-F54D-4500-9A76-053BF8F9C0D4}"/>
          </ac:spMkLst>
        </pc:spChg>
        <pc:spChg chg="mod">
          <ac:chgData name="Alfred Asterjadhi" userId="39de57b9-85c0-4fd1-aaac-8ca2b6560ad0" providerId="ADAL" clId="{A6A6C137-FD59-40B9-9259-CDDA91B9AD96}" dt="2020-06-09T19:30:43.253" v="17" actId="13926"/>
          <ac:spMkLst>
            <pc:docMk/>
            <pc:sldMk cId="1584401730" sldId="447"/>
            <ac:spMk id="3" creationId="{A3593DF1-14C5-4A83-95AA-1E748196F08C}"/>
          </ac:spMkLst>
        </pc:spChg>
      </pc:sldChg>
      <pc:sldChg chg="add">
        <pc:chgData name="Alfred Asterjadhi" userId="39de57b9-85c0-4fd1-aaac-8ca2b6560ad0" providerId="ADAL" clId="{A6A6C137-FD59-40B9-9259-CDDA91B9AD96}" dt="2020-06-09T19:30:26.682" v="6"/>
        <pc:sldMkLst>
          <pc:docMk/>
          <pc:sldMk cId="3308276650" sldId="448"/>
        </pc:sldMkLst>
      </pc:sldChg>
      <pc:sldChg chg="modSp add">
        <pc:chgData name="Alfred Asterjadhi" userId="39de57b9-85c0-4fd1-aaac-8ca2b6560ad0" providerId="ADAL" clId="{A6A6C137-FD59-40B9-9259-CDDA91B9AD96}" dt="2020-06-09T19:31:11.999" v="26" actId="207"/>
        <pc:sldMkLst>
          <pc:docMk/>
          <pc:sldMk cId="2392172547" sldId="449"/>
        </pc:sldMkLst>
        <pc:spChg chg="mod">
          <ac:chgData name="Alfred Asterjadhi" userId="39de57b9-85c0-4fd1-aaac-8ca2b6560ad0" providerId="ADAL" clId="{A6A6C137-FD59-40B9-9259-CDDA91B9AD96}" dt="2020-06-09T19:30:56.183" v="22" actId="20577"/>
          <ac:spMkLst>
            <pc:docMk/>
            <pc:sldMk cId="2392172547" sldId="449"/>
            <ac:spMk id="2" creationId="{ECFFAC2B-F54D-4500-9A76-053BF8F9C0D4}"/>
          </ac:spMkLst>
        </pc:spChg>
        <pc:spChg chg="mod">
          <ac:chgData name="Alfred Asterjadhi" userId="39de57b9-85c0-4fd1-aaac-8ca2b6560ad0" providerId="ADAL" clId="{A6A6C137-FD59-40B9-9259-CDDA91B9AD96}" dt="2020-06-09T19:31:11.999" v="26" actId="207"/>
          <ac:spMkLst>
            <pc:docMk/>
            <pc:sldMk cId="2392172547" sldId="449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A6A6C137-FD59-40B9-9259-CDDA91B9AD96}" dt="2020-06-09T19:19:33.849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6A6C137-FD59-40B9-9259-CDDA91B9AD96}" dt="2020-06-09T19:19:33.849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8CD4C54-59D3-4BF9-A0BE-0CDFA0DA896F}"/>
    <pc:docChg chg="undo redo custSel addSld delSld modSld modMainMaster">
      <pc:chgData name="Alfred Asterjadhi" userId="39de57b9-85c0-4fd1-aaac-8ca2b6560ad0" providerId="ADAL" clId="{B8CD4C54-59D3-4BF9-A0BE-0CDFA0DA896F}" dt="2020-06-01T14:47:07.304" v="1007" actId="20577"/>
      <pc:docMkLst>
        <pc:docMk/>
      </pc:docMkLst>
      <pc:sldChg chg="modSp">
        <pc:chgData name="Alfred Asterjadhi" userId="39de57b9-85c0-4fd1-aaac-8ca2b6560ad0" providerId="ADAL" clId="{B8CD4C54-59D3-4BF9-A0BE-0CDFA0DA896F}" dt="2020-06-01T14:15:10.620" v="51" actId="20577"/>
        <pc:sldMkLst>
          <pc:docMk/>
          <pc:sldMk cId="0" sldId="256"/>
        </pc:sldMkLst>
        <pc:spChg chg="mod">
          <ac:chgData name="Alfred Asterjadhi" userId="39de57b9-85c0-4fd1-aaac-8ca2b6560ad0" providerId="ADAL" clId="{B8CD4C54-59D3-4BF9-A0BE-0CDFA0DA896F}" dt="2020-06-01T14:15:03.292" v="46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B8CD4C54-59D3-4BF9-A0BE-0CDFA0DA896F}" dt="2020-06-01T14:15:10.620" v="5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B8CD4C54-59D3-4BF9-A0BE-0CDFA0DA896F}" dt="2020-06-01T14:15:37.997" v="75" actId="20577"/>
        <pc:sldMkLst>
          <pc:docMk/>
          <pc:sldMk cId="0" sldId="257"/>
        </pc:sldMkLst>
        <pc:spChg chg="mod">
          <ac:chgData name="Alfred Asterjadhi" userId="39de57b9-85c0-4fd1-aaac-8ca2b6560ad0" providerId="ADAL" clId="{B8CD4C54-59D3-4BF9-A0BE-0CDFA0DA896F}" dt="2020-06-01T14:15:37.997" v="75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Alfred Asterjadhi" userId="39de57b9-85c0-4fd1-aaac-8ca2b6560ad0" providerId="ADAL" clId="{B8CD4C54-59D3-4BF9-A0BE-0CDFA0DA896F}" dt="2020-06-01T14:15:44.012" v="76" actId="2696"/>
        <pc:sldMkLst>
          <pc:docMk/>
          <pc:sldMk cId="3254182675" sldId="258"/>
        </pc:sldMkLst>
      </pc:sldChg>
      <pc:sldChg chg="del">
        <pc:chgData name="Alfred Asterjadhi" userId="39de57b9-85c0-4fd1-aaac-8ca2b6560ad0" providerId="ADAL" clId="{B8CD4C54-59D3-4BF9-A0BE-0CDFA0DA896F}" dt="2020-06-01T14:15:44.957" v="77" actId="2696"/>
        <pc:sldMkLst>
          <pc:docMk/>
          <pc:sldMk cId="3930105769" sldId="259"/>
        </pc:sldMkLst>
      </pc:sldChg>
      <pc:sldChg chg="del">
        <pc:chgData name="Alfred Asterjadhi" userId="39de57b9-85c0-4fd1-aaac-8ca2b6560ad0" providerId="ADAL" clId="{B8CD4C54-59D3-4BF9-A0BE-0CDFA0DA896F}" dt="2020-06-01T14:15:46.448" v="78" actId="2696"/>
        <pc:sldMkLst>
          <pc:docMk/>
          <pc:sldMk cId="3136880362" sldId="260"/>
        </pc:sldMkLst>
      </pc:sldChg>
      <pc:sldChg chg="del">
        <pc:chgData name="Alfred Asterjadhi" userId="39de57b9-85c0-4fd1-aaac-8ca2b6560ad0" providerId="ADAL" clId="{B8CD4C54-59D3-4BF9-A0BE-0CDFA0DA896F}" dt="2020-06-01T14:15:47.039" v="79" actId="2696"/>
        <pc:sldMkLst>
          <pc:docMk/>
          <pc:sldMk cId="1676196551" sldId="261"/>
        </pc:sldMkLst>
      </pc:sldChg>
      <pc:sldChg chg="del">
        <pc:chgData name="Alfred Asterjadhi" userId="39de57b9-85c0-4fd1-aaac-8ca2b6560ad0" providerId="ADAL" clId="{B8CD4C54-59D3-4BF9-A0BE-0CDFA0DA896F}" dt="2020-06-01T14:17:20.384" v="205" actId="2696"/>
        <pc:sldMkLst>
          <pc:docMk/>
          <pc:sldMk cId="1707477462" sldId="262"/>
        </pc:sldMkLst>
      </pc:sldChg>
      <pc:sldChg chg="del">
        <pc:chgData name="Alfred Asterjadhi" userId="39de57b9-85c0-4fd1-aaac-8ca2b6560ad0" providerId="ADAL" clId="{B8CD4C54-59D3-4BF9-A0BE-0CDFA0DA896F}" dt="2020-06-01T14:15:47.591" v="80" actId="2696"/>
        <pc:sldMkLst>
          <pc:docMk/>
          <pc:sldMk cId="2927177891" sldId="263"/>
        </pc:sldMkLst>
      </pc:sldChg>
      <pc:sldChg chg="del">
        <pc:chgData name="Alfred Asterjadhi" userId="39de57b9-85c0-4fd1-aaac-8ca2b6560ad0" providerId="ADAL" clId="{B8CD4C54-59D3-4BF9-A0BE-0CDFA0DA896F}" dt="2020-06-01T14:15:48.020" v="81" actId="2696"/>
        <pc:sldMkLst>
          <pc:docMk/>
          <pc:sldMk cId="4277600907" sldId="264"/>
        </pc:sldMkLst>
      </pc:sldChg>
      <pc:sldChg chg="del">
        <pc:chgData name="Alfred Asterjadhi" userId="39de57b9-85c0-4fd1-aaac-8ca2b6560ad0" providerId="ADAL" clId="{B8CD4C54-59D3-4BF9-A0BE-0CDFA0DA896F}" dt="2020-06-01T14:15:48.466" v="82" actId="2696"/>
        <pc:sldMkLst>
          <pc:docMk/>
          <pc:sldMk cId="2436815634" sldId="265"/>
        </pc:sldMkLst>
      </pc:sldChg>
      <pc:sldChg chg="del">
        <pc:chgData name="Alfred Asterjadhi" userId="39de57b9-85c0-4fd1-aaac-8ca2b6560ad0" providerId="ADAL" clId="{B8CD4C54-59D3-4BF9-A0BE-0CDFA0DA896F}" dt="2020-06-01T14:15:48.866" v="83" actId="2696"/>
        <pc:sldMkLst>
          <pc:docMk/>
          <pc:sldMk cId="2400177835" sldId="266"/>
        </pc:sldMkLst>
      </pc:sldChg>
      <pc:sldChg chg="del">
        <pc:chgData name="Alfred Asterjadhi" userId="39de57b9-85c0-4fd1-aaac-8ca2b6560ad0" providerId="ADAL" clId="{B8CD4C54-59D3-4BF9-A0BE-0CDFA0DA896F}" dt="2020-06-01T14:15:51.086" v="85" actId="2696"/>
        <pc:sldMkLst>
          <pc:docMk/>
          <pc:sldMk cId="132832093" sldId="267"/>
        </pc:sldMkLst>
      </pc:sldChg>
      <pc:sldChg chg="del">
        <pc:chgData name="Alfred Asterjadhi" userId="39de57b9-85c0-4fd1-aaac-8ca2b6560ad0" providerId="ADAL" clId="{B8CD4C54-59D3-4BF9-A0BE-0CDFA0DA896F}" dt="2020-06-01T14:17:20.372" v="198" actId="2696"/>
        <pc:sldMkLst>
          <pc:docMk/>
          <pc:sldMk cId="3514143719" sldId="268"/>
        </pc:sldMkLst>
      </pc:sldChg>
      <pc:sldChg chg="del">
        <pc:chgData name="Alfred Asterjadhi" userId="39de57b9-85c0-4fd1-aaac-8ca2b6560ad0" providerId="ADAL" clId="{B8CD4C54-59D3-4BF9-A0BE-0CDFA0DA896F}" dt="2020-06-01T14:15:52.963" v="88" actId="2696"/>
        <pc:sldMkLst>
          <pc:docMk/>
          <pc:sldMk cId="3976818858" sldId="269"/>
        </pc:sldMkLst>
      </pc:sldChg>
      <pc:sldChg chg="del">
        <pc:chgData name="Alfred Asterjadhi" userId="39de57b9-85c0-4fd1-aaac-8ca2b6560ad0" providerId="ADAL" clId="{B8CD4C54-59D3-4BF9-A0BE-0CDFA0DA896F}" dt="2020-06-01T14:15:49.511" v="84" actId="2696"/>
        <pc:sldMkLst>
          <pc:docMk/>
          <pc:sldMk cId="3387863760" sldId="270"/>
        </pc:sldMkLst>
      </pc:sldChg>
      <pc:sldChg chg="del">
        <pc:chgData name="Alfred Asterjadhi" userId="39de57b9-85c0-4fd1-aaac-8ca2b6560ad0" providerId="ADAL" clId="{B8CD4C54-59D3-4BF9-A0BE-0CDFA0DA896F}" dt="2020-06-01T14:16:04.471" v="102" actId="2696"/>
        <pc:sldMkLst>
          <pc:docMk/>
          <pc:sldMk cId="85407649" sldId="271"/>
        </pc:sldMkLst>
      </pc:sldChg>
      <pc:sldChg chg="del">
        <pc:chgData name="Alfred Asterjadhi" userId="39de57b9-85c0-4fd1-aaac-8ca2b6560ad0" providerId="ADAL" clId="{B8CD4C54-59D3-4BF9-A0BE-0CDFA0DA896F}" dt="2020-06-01T14:17:20.363" v="194" actId="2696"/>
        <pc:sldMkLst>
          <pc:docMk/>
          <pc:sldMk cId="326024653" sldId="272"/>
        </pc:sldMkLst>
      </pc:sldChg>
      <pc:sldChg chg="del">
        <pc:chgData name="Alfred Asterjadhi" userId="39de57b9-85c0-4fd1-aaac-8ca2b6560ad0" providerId="ADAL" clId="{B8CD4C54-59D3-4BF9-A0BE-0CDFA0DA896F}" dt="2020-06-01T14:16:05.714" v="103" actId="2696"/>
        <pc:sldMkLst>
          <pc:docMk/>
          <pc:sldMk cId="2264694635" sldId="273"/>
        </pc:sldMkLst>
      </pc:sldChg>
      <pc:sldChg chg="del">
        <pc:chgData name="Alfred Asterjadhi" userId="39de57b9-85c0-4fd1-aaac-8ca2b6560ad0" providerId="ADAL" clId="{B8CD4C54-59D3-4BF9-A0BE-0CDFA0DA896F}" dt="2020-06-01T14:17:20.374" v="199" actId="2696"/>
        <pc:sldMkLst>
          <pc:docMk/>
          <pc:sldMk cId="3410504749" sldId="274"/>
        </pc:sldMkLst>
      </pc:sldChg>
      <pc:sldChg chg="del">
        <pc:chgData name="Alfred Asterjadhi" userId="39de57b9-85c0-4fd1-aaac-8ca2b6560ad0" providerId="ADAL" clId="{B8CD4C54-59D3-4BF9-A0BE-0CDFA0DA896F}" dt="2020-06-01T14:17:20.359" v="192" actId="2696"/>
        <pc:sldMkLst>
          <pc:docMk/>
          <pc:sldMk cId="1836740274" sldId="275"/>
        </pc:sldMkLst>
      </pc:sldChg>
      <pc:sldChg chg="del">
        <pc:chgData name="Alfred Asterjadhi" userId="39de57b9-85c0-4fd1-aaac-8ca2b6560ad0" providerId="ADAL" clId="{B8CD4C54-59D3-4BF9-A0BE-0CDFA0DA896F}" dt="2020-06-01T14:17:20.358" v="191" actId="2696"/>
        <pc:sldMkLst>
          <pc:docMk/>
          <pc:sldMk cId="221818773" sldId="276"/>
        </pc:sldMkLst>
      </pc:sldChg>
      <pc:sldChg chg="del">
        <pc:chgData name="Alfred Asterjadhi" userId="39de57b9-85c0-4fd1-aaac-8ca2b6560ad0" providerId="ADAL" clId="{B8CD4C54-59D3-4BF9-A0BE-0CDFA0DA896F}" dt="2020-06-01T14:17:20.356" v="190" actId="2696"/>
        <pc:sldMkLst>
          <pc:docMk/>
          <pc:sldMk cId="3249754029" sldId="277"/>
        </pc:sldMkLst>
      </pc:sldChg>
      <pc:sldChg chg="del">
        <pc:chgData name="Alfred Asterjadhi" userId="39de57b9-85c0-4fd1-aaac-8ca2b6560ad0" providerId="ADAL" clId="{B8CD4C54-59D3-4BF9-A0BE-0CDFA0DA896F}" dt="2020-06-01T14:17:20.355" v="189" actId="2696"/>
        <pc:sldMkLst>
          <pc:docMk/>
          <pc:sldMk cId="917974443" sldId="278"/>
        </pc:sldMkLst>
      </pc:sldChg>
      <pc:sldChg chg="del">
        <pc:chgData name="Alfred Asterjadhi" userId="39de57b9-85c0-4fd1-aaac-8ca2b6560ad0" providerId="ADAL" clId="{B8CD4C54-59D3-4BF9-A0BE-0CDFA0DA896F}" dt="2020-06-01T14:17:20.352" v="188" actId="2696"/>
        <pc:sldMkLst>
          <pc:docMk/>
          <pc:sldMk cId="2383292774" sldId="279"/>
        </pc:sldMkLst>
      </pc:sldChg>
      <pc:sldChg chg="del">
        <pc:chgData name="Alfred Asterjadhi" userId="39de57b9-85c0-4fd1-aaac-8ca2b6560ad0" providerId="ADAL" clId="{B8CD4C54-59D3-4BF9-A0BE-0CDFA0DA896F}" dt="2020-06-01T14:17:20.349" v="187" actId="2696"/>
        <pc:sldMkLst>
          <pc:docMk/>
          <pc:sldMk cId="1997936852" sldId="280"/>
        </pc:sldMkLst>
      </pc:sldChg>
      <pc:sldChg chg="del">
        <pc:chgData name="Alfred Asterjadhi" userId="39de57b9-85c0-4fd1-aaac-8ca2b6560ad0" providerId="ADAL" clId="{B8CD4C54-59D3-4BF9-A0BE-0CDFA0DA896F}" dt="2020-06-01T14:17:20.347" v="186" actId="2696"/>
        <pc:sldMkLst>
          <pc:docMk/>
          <pc:sldMk cId="3222443171" sldId="281"/>
        </pc:sldMkLst>
      </pc:sldChg>
      <pc:sldChg chg="del">
        <pc:chgData name="Alfred Asterjadhi" userId="39de57b9-85c0-4fd1-aaac-8ca2b6560ad0" providerId="ADAL" clId="{B8CD4C54-59D3-4BF9-A0BE-0CDFA0DA896F}" dt="2020-06-01T14:17:20.345" v="185" actId="2696"/>
        <pc:sldMkLst>
          <pc:docMk/>
          <pc:sldMk cId="667942486" sldId="282"/>
        </pc:sldMkLst>
      </pc:sldChg>
      <pc:sldChg chg="del">
        <pc:chgData name="Alfred Asterjadhi" userId="39de57b9-85c0-4fd1-aaac-8ca2b6560ad0" providerId="ADAL" clId="{B8CD4C54-59D3-4BF9-A0BE-0CDFA0DA896F}" dt="2020-06-01T14:17:20.341" v="183" actId="2696"/>
        <pc:sldMkLst>
          <pc:docMk/>
          <pc:sldMk cId="1998818558" sldId="283"/>
        </pc:sldMkLst>
      </pc:sldChg>
      <pc:sldChg chg="del">
        <pc:chgData name="Alfred Asterjadhi" userId="39de57b9-85c0-4fd1-aaac-8ca2b6560ad0" providerId="ADAL" clId="{B8CD4C54-59D3-4BF9-A0BE-0CDFA0DA896F}" dt="2020-06-01T14:17:20.339" v="182" actId="2696"/>
        <pc:sldMkLst>
          <pc:docMk/>
          <pc:sldMk cId="4140538915" sldId="284"/>
        </pc:sldMkLst>
      </pc:sldChg>
      <pc:sldChg chg="del">
        <pc:chgData name="Alfred Asterjadhi" userId="39de57b9-85c0-4fd1-aaac-8ca2b6560ad0" providerId="ADAL" clId="{B8CD4C54-59D3-4BF9-A0BE-0CDFA0DA896F}" dt="2020-06-01T14:17:20.337" v="181" actId="2696"/>
        <pc:sldMkLst>
          <pc:docMk/>
          <pc:sldMk cId="1162964241" sldId="285"/>
        </pc:sldMkLst>
      </pc:sldChg>
      <pc:sldChg chg="del">
        <pc:chgData name="Alfred Asterjadhi" userId="39de57b9-85c0-4fd1-aaac-8ca2b6560ad0" providerId="ADAL" clId="{B8CD4C54-59D3-4BF9-A0BE-0CDFA0DA896F}" dt="2020-06-01T14:16:44.677" v="144" actId="2696"/>
        <pc:sldMkLst>
          <pc:docMk/>
          <pc:sldMk cId="3468723519" sldId="286"/>
        </pc:sldMkLst>
      </pc:sldChg>
      <pc:sldChg chg="del">
        <pc:chgData name="Alfred Asterjadhi" userId="39de57b9-85c0-4fd1-aaac-8ca2b6560ad0" providerId="ADAL" clId="{B8CD4C54-59D3-4BF9-A0BE-0CDFA0DA896F}" dt="2020-06-01T14:17:20.330" v="179" actId="2696"/>
        <pc:sldMkLst>
          <pc:docMk/>
          <pc:sldMk cId="1284905364" sldId="287"/>
        </pc:sldMkLst>
      </pc:sldChg>
      <pc:sldChg chg="del">
        <pc:chgData name="Alfred Asterjadhi" userId="39de57b9-85c0-4fd1-aaac-8ca2b6560ad0" providerId="ADAL" clId="{B8CD4C54-59D3-4BF9-A0BE-0CDFA0DA896F}" dt="2020-06-01T14:17:20.328" v="178" actId="2696"/>
        <pc:sldMkLst>
          <pc:docMk/>
          <pc:sldMk cId="148102703" sldId="288"/>
        </pc:sldMkLst>
      </pc:sldChg>
      <pc:sldChg chg="del">
        <pc:chgData name="Alfred Asterjadhi" userId="39de57b9-85c0-4fd1-aaac-8ca2b6560ad0" providerId="ADAL" clId="{B8CD4C54-59D3-4BF9-A0BE-0CDFA0DA896F}" dt="2020-06-01T14:17:20.326" v="177" actId="2696"/>
        <pc:sldMkLst>
          <pc:docMk/>
          <pc:sldMk cId="2870544573" sldId="289"/>
        </pc:sldMkLst>
      </pc:sldChg>
      <pc:sldChg chg="del">
        <pc:chgData name="Alfred Asterjadhi" userId="39de57b9-85c0-4fd1-aaac-8ca2b6560ad0" providerId="ADAL" clId="{B8CD4C54-59D3-4BF9-A0BE-0CDFA0DA896F}" dt="2020-06-01T14:17:20.324" v="176" actId="2696"/>
        <pc:sldMkLst>
          <pc:docMk/>
          <pc:sldMk cId="1328238546" sldId="290"/>
        </pc:sldMkLst>
      </pc:sldChg>
      <pc:sldChg chg="modSp">
        <pc:chgData name="Alfred Asterjadhi" userId="39de57b9-85c0-4fd1-aaac-8ca2b6560ad0" providerId="ADAL" clId="{B8CD4C54-59D3-4BF9-A0BE-0CDFA0DA896F}" dt="2020-06-01T14:46:44.909" v="1003" actId="20577"/>
        <pc:sldMkLst>
          <pc:docMk/>
          <pc:sldMk cId="890163940" sldId="291"/>
        </pc:sldMkLst>
        <pc:spChg chg="mod">
          <ac:chgData name="Alfred Asterjadhi" userId="39de57b9-85c0-4fd1-aaac-8ca2b6560ad0" providerId="ADAL" clId="{B8CD4C54-59D3-4BF9-A0BE-0CDFA0DA896F}" dt="2020-06-01T14:46:44.909" v="1003" actId="20577"/>
          <ac:spMkLst>
            <pc:docMk/>
            <pc:sldMk cId="890163940" sldId="291"/>
            <ac:spMk id="3" creationId="{2D0D6EA9-47E0-4332-ACAF-5FDF0662E482}"/>
          </ac:spMkLst>
        </pc:spChg>
      </pc:sldChg>
      <pc:sldChg chg="del">
        <pc:chgData name="Alfred Asterjadhi" userId="39de57b9-85c0-4fd1-aaac-8ca2b6560ad0" providerId="ADAL" clId="{B8CD4C54-59D3-4BF9-A0BE-0CDFA0DA896F}" dt="2020-06-01T14:17:20.320" v="174" actId="2696"/>
        <pc:sldMkLst>
          <pc:docMk/>
          <pc:sldMk cId="3608669323" sldId="292"/>
        </pc:sldMkLst>
      </pc:sldChg>
      <pc:sldChg chg="del">
        <pc:chgData name="Alfred Asterjadhi" userId="39de57b9-85c0-4fd1-aaac-8ca2b6560ad0" providerId="ADAL" clId="{B8CD4C54-59D3-4BF9-A0BE-0CDFA0DA896F}" dt="2020-06-01T14:17:20.316" v="173" actId="2696"/>
        <pc:sldMkLst>
          <pc:docMk/>
          <pc:sldMk cId="4249106458" sldId="293"/>
        </pc:sldMkLst>
      </pc:sldChg>
      <pc:sldChg chg="del">
        <pc:chgData name="Alfred Asterjadhi" userId="39de57b9-85c0-4fd1-aaac-8ca2b6560ad0" providerId="ADAL" clId="{B8CD4C54-59D3-4BF9-A0BE-0CDFA0DA896F}" dt="2020-06-01T14:17:20.314" v="172" actId="2696"/>
        <pc:sldMkLst>
          <pc:docMk/>
          <pc:sldMk cId="73471261" sldId="294"/>
        </pc:sldMkLst>
      </pc:sldChg>
      <pc:sldChg chg="del">
        <pc:chgData name="Alfred Asterjadhi" userId="39de57b9-85c0-4fd1-aaac-8ca2b6560ad0" providerId="ADAL" clId="{B8CD4C54-59D3-4BF9-A0BE-0CDFA0DA896F}" dt="2020-06-01T14:17:20.311" v="171" actId="2696"/>
        <pc:sldMkLst>
          <pc:docMk/>
          <pc:sldMk cId="3040319573" sldId="295"/>
        </pc:sldMkLst>
      </pc:sldChg>
      <pc:sldChg chg="del">
        <pc:chgData name="Alfred Asterjadhi" userId="39de57b9-85c0-4fd1-aaac-8ca2b6560ad0" providerId="ADAL" clId="{B8CD4C54-59D3-4BF9-A0BE-0CDFA0DA896F}" dt="2020-06-01T14:17:20.309" v="170" actId="2696"/>
        <pc:sldMkLst>
          <pc:docMk/>
          <pc:sldMk cId="1123956000" sldId="296"/>
        </pc:sldMkLst>
      </pc:sldChg>
      <pc:sldChg chg="del">
        <pc:chgData name="Alfred Asterjadhi" userId="39de57b9-85c0-4fd1-aaac-8ca2b6560ad0" providerId="ADAL" clId="{B8CD4C54-59D3-4BF9-A0BE-0CDFA0DA896F}" dt="2020-06-01T14:16:41.537" v="141" actId="2696"/>
        <pc:sldMkLst>
          <pc:docMk/>
          <pc:sldMk cId="2784506043" sldId="297"/>
        </pc:sldMkLst>
      </pc:sldChg>
      <pc:sldChg chg="del">
        <pc:chgData name="Alfred Asterjadhi" userId="39de57b9-85c0-4fd1-aaac-8ca2b6560ad0" providerId="ADAL" clId="{B8CD4C54-59D3-4BF9-A0BE-0CDFA0DA896F}" dt="2020-06-01T14:16:48.450" v="148" actId="2696"/>
        <pc:sldMkLst>
          <pc:docMk/>
          <pc:sldMk cId="2039312353" sldId="298"/>
        </pc:sldMkLst>
      </pc:sldChg>
      <pc:sldChg chg="del">
        <pc:chgData name="Alfred Asterjadhi" userId="39de57b9-85c0-4fd1-aaac-8ca2b6560ad0" providerId="ADAL" clId="{B8CD4C54-59D3-4BF9-A0BE-0CDFA0DA896F}" dt="2020-06-01T14:15:51.672" v="86" actId="2696"/>
        <pc:sldMkLst>
          <pc:docMk/>
          <pc:sldMk cId="2243228416" sldId="299"/>
        </pc:sldMkLst>
      </pc:sldChg>
      <pc:sldChg chg="del">
        <pc:chgData name="Alfred Asterjadhi" userId="39de57b9-85c0-4fd1-aaac-8ca2b6560ad0" providerId="ADAL" clId="{B8CD4C54-59D3-4BF9-A0BE-0CDFA0DA896F}" dt="2020-06-01T14:17:20.297" v="166" actId="2696"/>
        <pc:sldMkLst>
          <pc:docMk/>
          <pc:sldMk cId="3498282952" sldId="300"/>
        </pc:sldMkLst>
      </pc:sldChg>
      <pc:sldChg chg="del">
        <pc:chgData name="Alfred Asterjadhi" userId="39de57b9-85c0-4fd1-aaac-8ca2b6560ad0" providerId="ADAL" clId="{B8CD4C54-59D3-4BF9-A0BE-0CDFA0DA896F}" dt="2020-06-01T14:17:20.294" v="165" actId="2696"/>
        <pc:sldMkLst>
          <pc:docMk/>
          <pc:sldMk cId="4096216144" sldId="301"/>
        </pc:sldMkLst>
      </pc:sldChg>
      <pc:sldChg chg="del">
        <pc:chgData name="Alfred Asterjadhi" userId="39de57b9-85c0-4fd1-aaac-8ca2b6560ad0" providerId="ADAL" clId="{B8CD4C54-59D3-4BF9-A0BE-0CDFA0DA896F}" dt="2020-06-01T14:17:20.291" v="164" actId="2696"/>
        <pc:sldMkLst>
          <pc:docMk/>
          <pc:sldMk cId="975110731" sldId="302"/>
        </pc:sldMkLst>
      </pc:sldChg>
      <pc:sldChg chg="del">
        <pc:chgData name="Alfred Asterjadhi" userId="39de57b9-85c0-4fd1-aaac-8ca2b6560ad0" providerId="ADAL" clId="{B8CD4C54-59D3-4BF9-A0BE-0CDFA0DA896F}" dt="2020-06-01T14:17:20.289" v="163" actId="2696"/>
        <pc:sldMkLst>
          <pc:docMk/>
          <pc:sldMk cId="1734611920" sldId="303"/>
        </pc:sldMkLst>
      </pc:sldChg>
      <pc:sldChg chg="del">
        <pc:chgData name="Alfred Asterjadhi" userId="39de57b9-85c0-4fd1-aaac-8ca2b6560ad0" providerId="ADAL" clId="{B8CD4C54-59D3-4BF9-A0BE-0CDFA0DA896F}" dt="2020-06-01T14:17:20.287" v="162" actId="2696"/>
        <pc:sldMkLst>
          <pc:docMk/>
          <pc:sldMk cId="2352008090" sldId="304"/>
        </pc:sldMkLst>
      </pc:sldChg>
      <pc:sldChg chg="del">
        <pc:chgData name="Alfred Asterjadhi" userId="39de57b9-85c0-4fd1-aaac-8ca2b6560ad0" providerId="ADAL" clId="{B8CD4C54-59D3-4BF9-A0BE-0CDFA0DA896F}" dt="2020-06-01T14:16:47.639" v="147" actId="2696"/>
        <pc:sldMkLst>
          <pc:docMk/>
          <pc:sldMk cId="1347423047" sldId="305"/>
        </pc:sldMkLst>
      </pc:sldChg>
      <pc:sldChg chg="del">
        <pc:chgData name="Alfred Asterjadhi" userId="39de57b9-85c0-4fd1-aaac-8ca2b6560ad0" providerId="ADAL" clId="{B8CD4C54-59D3-4BF9-A0BE-0CDFA0DA896F}" dt="2020-06-01T14:17:20.281" v="160" actId="2696"/>
        <pc:sldMkLst>
          <pc:docMk/>
          <pc:sldMk cId="1928633523" sldId="307"/>
        </pc:sldMkLst>
      </pc:sldChg>
      <pc:sldChg chg="del">
        <pc:chgData name="Alfred Asterjadhi" userId="39de57b9-85c0-4fd1-aaac-8ca2b6560ad0" providerId="ADAL" clId="{B8CD4C54-59D3-4BF9-A0BE-0CDFA0DA896F}" dt="2020-06-01T14:17:20.279" v="159" actId="2696"/>
        <pc:sldMkLst>
          <pc:docMk/>
          <pc:sldMk cId="118418183" sldId="308"/>
        </pc:sldMkLst>
      </pc:sldChg>
      <pc:sldChg chg="del">
        <pc:chgData name="Alfred Asterjadhi" userId="39de57b9-85c0-4fd1-aaac-8ca2b6560ad0" providerId="ADAL" clId="{B8CD4C54-59D3-4BF9-A0BE-0CDFA0DA896F}" dt="2020-06-01T14:17:20.277" v="158" actId="2696"/>
        <pc:sldMkLst>
          <pc:docMk/>
          <pc:sldMk cId="3219635001" sldId="309"/>
        </pc:sldMkLst>
      </pc:sldChg>
      <pc:sldChg chg="del">
        <pc:chgData name="Alfred Asterjadhi" userId="39de57b9-85c0-4fd1-aaac-8ca2b6560ad0" providerId="ADAL" clId="{B8CD4C54-59D3-4BF9-A0BE-0CDFA0DA896F}" dt="2020-06-01T14:16:50.052" v="150" actId="2696"/>
        <pc:sldMkLst>
          <pc:docMk/>
          <pc:sldMk cId="1677969607" sldId="323"/>
        </pc:sldMkLst>
      </pc:sldChg>
      <pc:sldChg chg="del">
        <pc:chgData name="Alfred Asterjadhi" userId="39de57b9-85c0-4fd1-aaac-8ca2b6560ad0" providerId="ADAL" clId="{B8CD4C54-59D3-4BF9-A0BE-0CDFA0DA896F}" dt="2020-06-01T14:16:49.395" v="149" actId="2696"/>
        <pc:sldMkLst>
          <pc:docMk/>
          <pc:sldMk cId="3558380272" sldId="324"/>
        </pc:sldMkLst>
      </pc:sldChg>
      <pc:sldChg chg="del">
        <pc:chgData name="Alfred Asterjadhi" userId="39de57b9-85c0-4fd1-aaac-8ca2b6560ad0" providerId="ADAL" clId="{B8CD4C54-59D3-4BF9-A0BE-0CDFA0DA896F}" dt="2020-06-01T14:16:39.648" v="138" actId="2696"/>
        <pc:sldMkLst>
          <pc:docMk/>
          <pc:sldMk cId="2664910995" sldId="330"/>
        </pc:sldMkLst>
      </pc:sldChg>
      <pc:sldChg chg="del">
        <pc:chgData name="Alfred Asterjadhi" userId="39de57b9-85c0-4fd1-aaac-8ca2b6560ad0" providerId="ADAL" clId="{B8CD4C54-59D3-4BF9-A0BE-0CDFA0DA896F}" dt="2020-06-01T14:15:59.266" v="95" actId="2696"/>
        <pc:sldMkLst>
          <pc:docMk/>
          <pc:sldMk cId="4012074164" sldId="343"/>
        </pc:sldMkLst>
      </pc:sldChg>
      <pc:sldChg chg="del">
        <pc:chgData name="Alfred Asterjadhi" userId="39de57b9-85c0-4fd1-aaac-8ca2b6560ad0" providerId="ADAL" clId="{B8CD4C54-59D3-4BF9-A0BE-0CDFA0DA896F}" dt="2020-06-01T14:15:56.303" v="92" actId="2696"/>
        <pc:sldMkLst>
          <pc:docMk/>
          <pc:sldMk cId="2090181183" sldId="356"/>
        </pc:sldMkLst>
      </pc:sldChg>
      <pc:sldChg chg="del">
        <pc:chgData name="Alfred Asterjadhi" userId="39de57b9-85c0-4fd1-aaac-8ca2b6560ad0" providerId="ADAL" clId="{B8CD4C54-59D3-4BF9-A0BE-0CDFA0DA896F}" dt="2020-06-01T14:15:54.118" v="89" actId="2696"/>
        <pc:sldMkLst>
          <pc:docMk/>
          <pc:sldMk cId="2304446118" sldId="357"/>
        </pc:sldMkLst>
      </pc:sldChg>
      <pc:sldChg chg="del">
        <pc:chgData name="Alfred Asterjadhi" userId="39de57b9-85c0-4fd1-aaac-8ca2b6560ad0" providerId="ADAL" clId="{B8CD4C54-59D3-4BF9-A0BE-0CDFA0DA896F}" dt="2020-06-01T14:16:03.419" v="101" actId="2696"/>
        <pc:sldMkLst>
          <pc:docMk/>
          <pc:sldMk cId="196256553" sldId="358"/>
        </pc:sldMkLst>
      </pc:sldChg>
      <pc:sldChg chg="del">
        <pc:chgData name="Alfred Asterjadhi" userId="39de57b9-85c0-4fd1-aaac-8ca2b6560ad0" providerId="ADAL" clId="{B8CD4C54-59D3-4BF9-A0BE-0CDFA0DA896F}" dt="2020-06-01T14:16:06.422" v="104" actId="2696"/>
        <pc:sldMkLst>
          <pc:docMk/>
          <pc:sldMk cId="2034105741" sldId="364"/>
        </pc:sldMkLst>
      </pc:sldChg>
      <pc:sldChg chg="del">
        <pc:chgData name="Alfred Asterjadhi" userId="39de57b9-85c0-4fd1-aaac-8ca2b6560ad0" providerId="ADAL" clId="{B8CD4C54-59D3-4BF9-A0BE-0CDFA0DA896F}" dt="2020-06-01T14:16:28.863" v="110" actId="2696"/>
        <pc:sldMkLst>
          <pc:docMk/>
          <pc:sldMk cId="3523270210" sldId="365"/>
        </pc:sldMkLst>
      </pc:sldChg>
      <pc:sldChg chg="del">
        <pc:chgData name="Alfred Asterjadhi" userId="39de57b9-85c0-4fd1-aaac-8ca2b6560ad0" providerId="ADAL" clId="{B8CD4C54-59D3-4BF9-A0BE-0CDFA0DA896F}" dt="2020-06-01T14:16:40.026" v="139" actId="2696"/>
        <pc:sldMkLst>
          <pc:docMk/>
          <pc:sldMk cId="3180790638" sldId="369"/>
        </pc:sldMkLst>
      </pc:sldChg>
      <pc:sldChg chg="del">
        <pc:chgData name="Alfred Asterjadhi" userId="39de57b9-85c0-4fd1-aaac-8ca2b6560ad0" providerId="ADAL" clId="{B8CD4C54-59D3-4BF9-A0BE-0CDFA0DA896F}" dt="2020-06-01T14:16:43.715" v="143" actId="2696"/>
        <pc:sldMkLst>
          <pc:docMk/>
          <pc:sldMk cId="994165189" sldId="370"/>
        </pc:sldMkLst>
      </pc:sldChg>
      <pc:sldChg chg="del">
        <pc:chgData name="Alfred Asterjadhi" userId="39de57b9-85c0-4fd1-aaac-8ca2b6560ad0" providerId="ADAL" clId="{B8CD4C54-59D3-4BF9-A0BE-0CDFA0DA896F}" dt="2020-06-01T14:16:29.659" v="111" actId="2696"/>
        <pc:sldMkLst>
          <pc:docMk/>
          <pc:sldMk cId="2236786778" sldId="374"/>
        </pc:sldMkLst>
      </pc:sldChg>
      <pc:sldChg chg="del">
        <pc:chgData name="Alfred Asterjadhi" userId="39de57b9-85c0-4fd1-aaac-8ca2b6560ad0" providerId="ADAL" clId="{B8CD4C54-59D3-4BF9-A0BE-0CDFA0DA896F}" dt="2020-06-01T14:16:30.134" v="112" actId="2696"/>
        <pc:sldMkLst>
          <pc:docMk/>
          <pc:sldMk cId="260372023" sldId="375"/>
        </pc:sldMkLst>
      </pc:sldChg>
      <pc:sldChg chg="del">
        <pc:chgData name="Alfred Asterjadhi" userId="39de57b9-85c0-4fd1-aaac-8ca2b6560ad0" providerId="ADAL" clId="{B8CD4C54-59D3-4BF9-A0BE-0CDFA0DA896F}" dt="2020-06-01T14:16:30.629" v="113" actId="2696"/>
        <pc:sldMkLst>
          <pc:docMk/>
          <pc:sldMk cId="3599809708" sldId="376"/>
        </pc:sldMkLst>
      </pc:sldChg>
      <pc:sldChg chg="del">
        <pc:chgData name="Alfred Asterjadhi" userId="39de57b9-85c0-4fd1-aaac-8ca2b6560ad0" providerId="ADAL" clId="{B8CD4C54-59D3-4BF9-A0BE-0CDFA0DA896F}" dt="2020-06-01T14:16:32.717" v="118" actId="2696"/>
        <pc:sldMkLst>
          <pc:docMk/>
          <pc:sldMk cId="1032495733" sldId="377"/>
        </pc:sldMkLst>
      </pc:sldChg>
      <pc:sldChg chg="del">
        <pc:chgData name="Alfred Asterjadhi" userId="39de57b9-85c0-4fd1-aaac-8ca2b6560ad0" providerId="ADAL" clId="{B8CD4C54-59D3-4BF9-A0BE-0CDFA0DA896F}" dt="2020-06-01T14:16:33.129" v="119" actId="2696"/>
        <pc:sldMkLst>
          <pc:docMk/>
          <pc:sldMk cId="2835338694" sldId="378"/>
        </pc:sldMkLst>
      </pc:sldChg>
      <pc:sldChg chg="del">
        <pc:chgData name="Alfred Asterjadhi" userId="39de57b9-85c0-4fd1-aaac-8ca2b6560ad0" providerId="ADAL" clId="{B8CD4C54-59D3-4BF9-A0BE-0CDFA0DA896F}" dt="2020-06-01T14:16:33.560" v="120" actId="2696"/>
        <pc:sldMkLst>
          <pc:docMk/>
          <pc:sldMk cId="1765247309" sldId="379"/>
        </pc:sldMkLst>
      </pc:sldChg>
      <pc:sldChg chg="del">
        <pc:chgData name="Alfred Asterjadhi" userId="39de57b9-85c0-4fd1-aaac-8ca2b6560ad0" providerId="ADAL" clId="{B8CD4C54-59D3-4BF9-A0BE-0CDFA0DA896F}" dt="2020-06-01T14:16:33.981" v="121" actId="2696"/>
        <pc:sldMkLst>
          <pc:docMk/>
          <pc:sldMk cId="3624576305" sldId="380"/>
        </pc:sldMkLst>
      </pc:sldChg>
      <pc:sldChg chg="del">
        <pc:chgData name="Alfred Asterjadhi" userId="39de57b9-85c0-4fd1-aaac-8ca2b6560ad0" providerId="ADAL" clId="{B8CD4C54-59D3-4BF9-A0BE-0CDFA0DA896F}" dt="2020-06-01T14:16:34.462" v="122" actId="2696"/>
        <pc:sldMkLst>
          <pc:docMk/>
          <pc:sldMk cId="3387707734" sldId="381"/>
        </pc:sldMkLst>
      </pc:sldChg>
      <pc:sldChg chg="del">
        <pc:chgData name="Alfred Asterjadhi" userId="39de57b9-85c0-4fd1-aaac-8ca2b6560ad0" providerId="ADAL" clId="{B8CD4C54-59D3-4BF9-A0BE-0CDFA0DA896F}" dt="2020-06-01T14:16:34.987" v="123" actId="2696"/>
        <pc:sldMkLst>
          <pc:docMk/>
          <pc:sldMk cId="2596491405" sldId="382"/>
        </pc:sldMkLst>
      </pc:sldChg>
      <pc:sldChg chg="del">
        <pc:chgData name="Alfred Asterjadhi" userId="39de57b9-85c0-4fd1-aaac-8ca2b6560ad0" providerId="ADAL" clId="{B8CD4C54-59D3-4BF9-A0BE-0CDFA0DA896F}" dt="2020-06-01T14:16:35.444" v="124" actId="2696"/>
        <pc:sldMkLst>
          <pc:docMk/>
          <pc:sldMk cId="471761505" sldId="383"/>
        </pc:sldMkLst>
      </pc:sldChg>
      <pc:sldChg chg="del">
        <pc:chgData name="Alfred Asterjadhi" userId="39de57b9-85c0-4fd1-aaac-8ca2b6560ad0" providerId="ADAL" clId="{B8CD4C54-59D3-4BF9-A0BE-0CDFA0DA896F}" dt="2020-06-01T14:16:35.780" v="125" actId="2696"/>
        <pc:sldMkLst>
          <pc:docMk/>
          <pc:sldMk cId="3324196167" sldId="384"/>
        </pc:sldMkLst>
      </pc:sldChg>
      <pc:sldChg chg="del">
        <pc:chgData name="Alfred Asterjadhi" userId="39de57b9-85c0-4fd1-aaac-8ca2b6560ad0" providerId="ADAL" clId="{B8CD4C54-59D3-4BF9-A0BE-0CDFA0DA896F}" dt="2020-06-01T14:16:36.087" v="126" actId="2696"/>
        <pc:sldMkLst>
          <pc:docMk/>
          <pc:sldMk cId="435812449" sldId="385"/>
        </pc:sldMkLst>
      </pc:sldChg>
      <pc:sldChg chg="del">
        <pc:chgData name="Alfred Asterjadhi" userId="39de57b9-85c0-4fd1-aaac-8ca2b6560ad0" providerId="ADAL" clId="{B8CD4C54-59D3-4BF9-A0BE-0CDFA0DA896F}" dt="2020-06-01T14:16:36.783" v="129" actId="2696"/>
        <pc:sldMkLst>
          <pc:docMk/>
          <pc:sldMk cId="583181060" sldId="386"/>
        </pc:sldMkLst>
      </pc:sldChg>
      <pc:sldChg chg="del">
        <pc:chgData name="Alfred Asterjadhi" userId="39de57b9-85c0-4fd1-aaac-8ca2b6560ad0" providerId="ADAL" clId="{B8CD4C54-59D3-4BF9-A0BE-0CDFA0DA896F}" dt="2020-06-01T14:16:36.992" v="130" actId="2696"/>
        <pc:sldMkLst>
          <pc:docMk/>
          <pc:sldMk cId="1950504488" sldId="387"/>
        </pc:sldMkLst>
      </pc:sldChg>
      <pc:sldChg chg="del">
        <pc:chgData name="Alfred Asterjadhi" userId="39de57b9-85c0-4fd1-aaac-8ca2b6560ad0" providerId="ADAL" clId="{B8CD4C54-59D3-4BF9-A0BE-0CDFA0DA896F}" dt="2020-06-01T14:16:37.247" v="131" actId="2696"/>
        <pc:sldMkLst>
          <pc:docMk/>
          <pc:sldMk cId="4104515767" sldId="388"/>
        </pc:sldMkLst>
      </pc:sldChg>
      <pc:sldChg chg="del">
        <pc:chgData name="Alfred Asterjadhi" userId="39de57b9-85c0-4fd1-aaac-8ca2b6560ad0" providerId="ADAL" clId="{B8CD4C54-59D3-4BF9-A0BE-0CDFA0DA896F}" dt="2020-06-01T14:16:37.442" v="132" actId="2696"/>
        <pc:sldMkLst>
          <pc:docMk/>
          <pc:sldMk cId="329778494" sldId="389"/>
        </pc:sldMkLst>
      </pc:sldChg>
      <pc:sldChg chg="del">
        <pc:chgData name="Alfred Asterjadhi" userId="39de57b9-85c0-4fd1-aaac-8ca2b6560ad0" providerId="ADAL" clId="{B8CD4C54-59D3-4BF9-A0BE-0CDFA0DA896F}" dt="2020-06-01T14:16:37.678" v="133" actId="2696"/>
        <pc:sldMkLst>
          <pc:docMk/>
          <pc:sldMk cId="4291757325" sldId="390"/>
        </pc:sldMkLst>
      </pc:sldChg>
      <pc:sldChg chg="del">
        <pc:chgData name="Alfred Asterjadhi" userId="39de57b9-85c0-4fd1-aaac-8ca2b6560ad0" providerId="ADAL" clId="{B8CD4C54-59D3-4BF9-A0BE-0CDFA0DA896F}" dt="2020-06-01T14:16:37.919" v="134" actId="2696"/>
        <pc:sldMkLst>
          <pc:docMk/>
          <pc:sldMk cId="3873152281" sldId="391"/>
        </pc:sldMkLst>
      </pc:sldChg>
      <pc:sldChg chg="del">
        <pc:chgData name="Alfred Asterjadhi" userId="39de57b9-85c0-4fd1-aaac-8ca2b6560ad0" providerId="ADAL" clId="{B8CD4C54-59D3-4BF9-A0BE-0CDFA0DA896F}" dt="2020-06-01T14:16:42.513" v="142" actId="2696"/>
        <pc:sldMkLst>
          <pc:docMk/>
          <pc:sldMk cId="217313492" sldId="393"/>
        </pc:sldMkLst>
      </pc:sldChg>
      <pc:sldChg chg="del">
        <pc:chgData name="Alfred Asterjadhi" userId="39de57b9-85c0-4fd1-aaac-8ca2b6560ad0" providerId="ADAL" clId="{B8CD4C54-59D3-4BF9-A0BE-0CDFA0DA896F}" dt="2020-06-01T14:15:56.884" v="93" actId="2696"/>
        <pc:sldMkLst>
          <pc:docMk/>
          <pc:sldMk cId="3947339360" sldId="394"/>
        </pc:sldMkLst>
      </pc:sldChg>
      <pc:sldChg chg="del">
        <pc:chgData name="Alfred Asterjadhi" userId="39de57b9-85c0-4fd1-aaac-8ca2b6560ad0" providerId="ADAL" clId="{B8CD4C54-59D3-4BF9-A0BE-0CDFA0DA896F}" dt="2020-06-01T14:15:58.440" v="94" actId="2696"/>
        <pc:sldMkLst>
          <pc:docMk/>
          <pc:sldMk cId="1277193041" sldId="395"/>
        </pc:sldMkLst>
      </pc:sldChg>
      <pc:sldChg chg="del">
        <pc:chgData name="Alfred Asterjadhi" userId="39de57b9-85c0-4fd1-aaac-8ca2b6560ad0" providerId="ADAL" clId="{B8CD4C54-59D3-4BF9-A0BE-0CDFA0DA896F}" dt="2020-06-01T14:15:54.819" v="90" actId="2696"/>
        <pc:sldMkLst>
          <pc:docMk/>
          <pc:sldMk cId="861208131" sldId="396"/>
        </pc:sldMkLst>
      </pc:sldChg>
      <pc:sldChg chg="del">
        <pc:chgData name="Alfred Asterjadhi" userId="39de57b9-85c0-4fd1-aaac-8ca2b6560ad0" providerId="ADAL" clId="{B8CD4C54-59D3-4BF9-A0BE-0CDFA0DA896F}" dt="2020-06-01T14:15:52.240" v="87" actId="2696"/>
        <pc:sldMkLst>
          <pc:docMk/>
          <pc:sldMk cId="3596618118" sldId="397"/>
        </pc:sldMkLst>
      </pc:sldChg>
      <pc:sldChg chg="del">
        <pc:chgData name="Alfred Asterjadhi" userId="39de57b9-85c0-4fd1-aaac-8ca2b6560ad0" providerId="ADAL" clId="{B8CD4C54-59D3-4BF9-A0BE-0CDFA0DA896F}" dt="2020-06-01T14:16:31.057" v="114" actId="2696"/>
        <pc:sldMkLst>
          <pc:docMk/>
          <pc:sldMk cId="3137302080" sldId="398"/>
        </pc:sldMkLst>
      </pc:sldChg>
      <pc:sldChg chg="del">
        <pc:chgData name="Alfred Asterjadhi" userId="39de57b9-85c0-4fd1-aaac-8ca2b6560ad0" providerId="ADAL" clId="{B8CD4C54-59D3-4BF9-A0BE-0CDFA0DA896F}" dt="2020-06-01T14:16:31.437" v="115" actId="2696"/>
        <pc:sldMkLst>
          <pc:docMk/>
          <pc:sldMk cId="3523524851" sldId="399"/>
        </pc:sldMkLst>
      </pc:sldChg>
      <pc:sldChg chg="del">
        <pc:chgData name="Alfred Asterjadhi" userId="39de57b9-85c0-4fd1-aaac-8ca2b6560ad0" providerId="ADAL" clId="{B8CD4C54-59D3-4BF9-A0BE-0CDFA0DA896F}" dt="2020-06-01T14:16:31.821" v="116" actId="2696"/>
        <pc:sldMkLst>
          <pc:docMk/>
          <pc:sldMk cId="3792746090" sldId="400"/>
        </pc:sldMkLst>
      </pc:sldChg>
      <pc:sldChg chg="del">
        <pc:chgData name="Alfred Asterjadhi" userId="39de57b9-85c0-4fd1-aaac-8ca2b6560ad0" providerId="ADAL" clId="{B8CD4C54-59D3-4BF9-A0BE-0CDFA0DA896F}" dt="2020-06-01T14:16:32.316" v="117" actId="2696"/>
        <pc:sldMkLst>
          <pc:docMk/>
          <pc:sldMk cId="496491643" sldId="401"/>
        </pc:sldMkLst>
      </pc:sldChg>
      <pc:sldChg chg="del">
        <pc:chgData name="Alfred Asterjadhi" userId="39de57b9-85c0-4fd1-aaac-8ca2b6560ad0" providerId="ADAL" clId="{B8CD4C54-59D3-4BF9-A0BE-0CDFA0DA896F}" dt="2020-06-01T14:15:59.871" v="96" actId="2696"/>
        <pc:sldMkLst>
          <pc:docMk/>
          <pc:sldMk cId="2862338633" sldId="402"/>
        </pc:sldMkLst>
      </pc:sldChg>
      <pc:sldChg chg="del">
        <pc:chgData name="Alfred Asterjadhi" userId="39de57b9-85c0-4fd1-aaac-8ca2b6560ad0" providerId="ADAL" clId="{B8CD4C54-59D3-4BF9-A0BE-0CDFA0DA896F}" dt="2020-06-01T14:16:00.595" v="97" actId="2696"/>
        <pc:sldMkLst>
          <pc:docMk/>
          <pc:sldMk cId="71395740" sldId="403"/>
        </pc:sldMkLst>
      </pc:sldChg>
      <pc:sldChg chg="del">
        <pc:chgData name="Alfred Asterjadhi" userId="39de57b9-85c0-4fd1-aaac-8ca2b6560ad0" providerId="ADAL" clId="{B8CD4C54-59D3-4BF9-A0BE-0CDFA0DA896F}" dt="2020-06-01T14:16:01.099" v="98" actId="2696"/>
        <pc:sldMkLst>
          <pc:docMk/>
          <pc:sldMk cId="2134147008" sldId="404"/>
        </pc:sldMkLst>
      </pc:sldChg>
      <pc:sldChg chg="del">
        <pc:chgData name="Alfred Asterjadhi" userId="39de57b9-85c0-4fd1-aaac-8ca2b6560ad0" providerId="ADAL" clId="{B8CD4C54-59D3-4BF9-A0BE-0CDFA0DA896F}" dt="2020-06-01T14:16:01.667" v="99" actId="2696"/>
        <pc:sldMkLst>
          <pc:docMk/>
          <pc:sldMk cId="3267710160" sldId="405"/>
        </pc:sldMkLst>
      </pc:sldChg>
      <pc:sldChg chg="del">
        <pc:chgData name="Alfred Asterjadhi" userId="39de57b9-85c0-4fd1-aaac-8ca2b6560ad0" providerId="ADAL" clId="{B8CD4C54-59D3-4BF9-A0BE-0CDFA0DA896F}" dt="2020-06-01T14:16:02.143" v="100" actId="2696"/>
        <pc:sldMkLst>
          <pc:docMk/>
          <pc:sldMk cId="2079882875" sldId="406"/>
        </pc:sldMkLst>
      </pc:sldChg>
      <pc:sldChg chg="del">
        <pc:chgData name="Alfred Asterjadhi" userId="39de57b9-85c0-4fd1-aaac-8ca2b6560ad0" providerId="ADAL" clId="{B8CD4C54-59D3-4BF9-A0BE-0CDFA0DA896F}" dt="2020-06-01T14:15:55.450" v="91" actId="2696"/>
        <pc:sldMkLst>
          <pc:docMk/>
          <pc:sldMk cId="1258852936" sldId="407"/>
        </pc:sldMkLst>
      </pc:sldChg>
      <pc:sldChg chg="del">
        <pc:chgData name="Alfred Asterjadhi" userId="39de57b9-85c0-4fd1-aaac-8ca2b6560ad0" providerId="ADAL" clId="{B8CD4C54-59D3-4BF9-A0BE-0CDFA0DA896F}" dt="2020-06-01T14:16:36.325" v="127" actId="2696"/>
        <pc:sldMkLst>
          <pc:docMk/>
          <pc:sldMk cId="1742250434" sldId="410"/>
        </pc:sldMkLst>
      </pc:sldChg>
      <pc:sldChg chg="del">
        <pc:chgData name="Alfred Asterjadhi" userId="39de57b9-85c0-4fd1-aaac-8ca2b6560ad0" providerId="ADAL" clId="{B8CD4C54-59D3-4BF9-A0BE-0CDFA0DA896F}" dt="2020-06-01T14:16:36.530" v="128" actId="2696"/>
        <pc:sldMkLst>
          <pc:docMk/>
          <pc:sldMk cId="2945936177" sldId="411"/>
        </pc:sldMkLst>
      </pc:sldChg>
      <pc:sldChg chg="del">
        <pc:chgData name="Alfred Asterjadhi" userId="39de57b9-85c0-4fd1-aaac-8ca2b6560ad0" providerId="ADAL" clId="{B8CD4C54-59D3-4BF9-A0BE-0CDFA0DA896F}" dt="2020-06-01T14:16:38.271" v="135" actId="2696"/>
        <pc:sldMkLst>
          <pc:docMk/>
          <pc:sldMk cId="2018377594" sldId="412"/>
        </pc:sldMkLst>
      </pc:sldChg>
      <pc:sldChg chg="del">
        <pc:chgData name="Alfred Asterjadhi" userId="39de57b9-85c0-4fd1-aaac-8ca2b6560ad0" providerId="ADAL" clId="{B8CD4C54-59D3-4BF9-A0BE-0CDFA0DA896F}" dt="2020-06-01T14:16:38.833" v="136" actId="2696"/>
        <pc:sldMkLst>
          <pc:docMk/>
          <pc:sldMk cId="2656700324" sldId="413"/>
        </pc:sldMkLst>
      </pc:sldChg>
      <pc:sldChg chg="del">
        <pc:chgData name="Alfred Asterjadhi" userId="39de57b9-85c0-4fd1-aaac-8ca2b6560ad0" providerId="ADAL" clId="{B8CD4C54-59D3-4BF9-A0BE-0CDFA0DA896F}" dt="2020-06-01T14:16:39.275" v="137" actId="2696"/>
        <pc:sldMkLst>
          <pc:docMk/>
          <pc:sldMk cId="2869053354" sldId="414"/>
        </pc:sldMkLst>
      </pc:sldChg>
      <pc:sldChg chg="del">
        <pc:chgData name="Alfred Asterjadhi" userId="39de57b9-85c0-4fd1-aaac-8ca2b6560ad0" providerId="ADAL" clId="{B8CD4C54-59D3-4BF9-A0BE-0CDFA0DA896F}" dt="2020-06-01T14:17:20.394" v="211" actId="2696"/>
        <pc:sldMkLst>
          <pc:docMk/>
          <pc:sldMk cId="4265566709" sldId="415"/>
        </pc:sldMkLst>
      </pc:sldChg>
      <pc:sldChg chg="del">
        <pc:chgData name="Alfred Asterjadhi" userId="39de57b9-85c0-4fd1-aaac-8ca2b6560ad0" providerId="ADAL" clId="{B8CD4C54-59D3-4BF9-A0BE-0CDFA0DA896F}" dt="2020-06-01T14:17:20.393" v="210" actId="2696"/>
        <pc:sldMkLst>
          <pc:docMk/>
          <pc:sldMk cId="2482254719" sldId="416"/>
        </pc:sldMkLst>
      </pc:sldChg>
      <pc:sldChg chg="del">
        <pc:chgData name="Alfred Asterjadhi" userId="39de57b9-85c0-4fd1-aaac-8ca2b6560ad0" providerId="ADAL" clId="{B8CD4C54-59D3-4BF9-A0BE-0CDFA0DA896F}" dt="2020-06-01T14:17:20.391" v="209" actId="2696"/>
        <pc:sldMkLst>
          <pc:docMk/>
          <pc:sldMk cId="1419760248" sldId="417"/>
        </pc:sldMkLst>
      </pc:sldChg>
      <pc:sldChg chg="del">
        <pc:chgData name="Alfred Asterjadhi" userId="39de57b9-85c0-4fd1-aaac-8ca2b6560ad0" providerId="ADAL" clId="{B8CD4C54-59D3-4BF9-A0BE-0CDFA0DA896F}" dt="2020-06-01T14:17:20.390" v="208" actId="2696"/>
        <pc:sldMkLst>
          <pc:docMk/>
          <pc:sldMk cId="2098266773" sldId="418"/>
        </pc:sldMkLst>
      </pc:sldChg>
      <pc:sldChg chg="del">
        <pc:chgData name="Alfred Asterjadhi" userId="39de57b9-85c0-4fd1-aaac-8ca2b6560ad0" providerId="ADAL" clId="{B8CD4C54-59D3-4BF9-A0BE-0CDFA0DA896F}" dt="2020-06-01T14:17:20.389" v="207" actId="2696"/>
        <pc:sldMkLst>
          <pc:docMk/>
          <pc:sldMk cId="2813928727" sldId="419"/>
        </pc:sldMkLst>
      </pc:sldChg>
      <pc:sldChg chg="del">
        <pc:chgData name="Alfred Asterjadhi" userId="39de57b9-85c0-4fd1-aaac-8ca2b6560ad0" providerId="ADAL" clId="{B8CD4C54-59D3-4BF9-A0BE-0CDFA0DA896F}" dt="2020-06-01T14:17:20.386" v="206" actId="2696"/>
        <pc:sldMkLst>
          <pc:docMk/>
          <pc:sldMk cId="351915804" sldId="420"/>
        </pc:sldMkLst>
      </pc:sldChg>
      <pc:sldChg chg="del">
        <pc:chgData name="Alfred Asterjadhi" userId="39de57b9-85c0-4fd1-aaac-8ca2b6560ad0" providerId="ADAL" clId="{B8CD4C54-59D3-4BF9-A0BE-0CDFA0DA896F}" dt="2020-06-01T14:17:20.381" v="204" actId="2696"/>
        <pc:sldMkLst>
          <pc:docMk/>
          <pc:sldMk cId="1662867203" sldId="421"/>
        </pc:sldMkLst>
      </pc:sldChg>
      <pc:sldChg chg="del">
        <pc:chgData name="Alfred Asterjadhi" userId="39de57b9-85c0-4fd1-aaac-8ca2b6560ad0" providerId="ADAL" clId="{B8CD4C54-59D3-4BF9-A0BE-0CDFA0DA896F}" dt="2020-06-01T14:17:20.379" v="203" actId="2696"/>
        <pc:sldMkLst>
          <pc:docMk/>
          <pc:sldMk cId="2250189989" sldId="422"/>
        </pc:sldMkLst>
      </pc:sldChg>
      <pc:sldChg chg="del">
        <pc:chgData name="Alfred Asterjadhi" userId="39de57b9-85c0-4fd1-aaac-8ca2b6560ad0" providerId="ADAL" clId="{B8CD4C54-59D3-4BF9-A0BE-0CDFA0DA896F}" dt="2020-06-01T14:17:20.378" v="202" actId="2696"/>
        <pc:sldMkLst>
          <pc:docMk/>
          <pc:sldMk cId="734854055" sldId="423"/>
        </pc:sldMkLst>
      </pc:sldChg>
      <pc:sldChg chg="del">
        <pc:chgData name="Alfred Asterjadhi" userId="39de57b9-85c0-4fd1-aaac-8ca2b6560ad0" providerId="ADAL" clId="{B8CD4C54-59D3-4BF9-A0BE-0CDFA0DA896F}" dt="2020-06-01T14:17:20.376" v="201" actId="2696"/>
        <pc:sldMkLst>
          <pc:docMk/>
          <pc:sldMk cId="2001666691" sldId="424"/>
        </pc:sldMkLst>
      </pc:sldChg>
      <pc:sldChg chg="del">
        <pc:chgData name="Alfred Asterjadhi" userId="39de57b9-85c0-4fd1-aaac-8ca2b6560ad0" providerId="ADAL" clId="{B8CD4C54-59D3-4BF9-A0BE-0CDFA0DA896F}" dt="2020-06-01T14:17:20.375" v="200" actId="2696"/>
        <pc:sldMkLst>
          <pc:docMk/>
          <pc:sldMk cId="3108757676" sldId="425"/>
        </pc:sldMkLst>
      </pc:sldChg>
      <pc:sldChg chg="del">
        <pc:chgData name="Alfred Asterjadhi" userId="39de57b9-85c0-4fd1-aaac-8ca2b6560ad0" providerId="ADAL" clId="{B8CD4C54-59D3-4BF9-A0BE-0CDFA0DA896F}" dt="2020-06-01T14:17:20.369" v="197" actId="2696"/>
        <pc:sldMkLst>
          <pc:docMk/>
          <pc:sldMk cId="626227987" sldId="426"/>
        </pc:sldMkLst>
      </pc:sldChg>
      <pc:sldChg chg="del">
        <pc:chgData name="Alfred Asterjadhi" userId="39de57b9-85c0-4fd1-aaac-8ca2b6560ad0" providerId="ADAL" clId="{B8CD4C54-59D3-4BF9-A0BE-0CDFA0DA896F}" dt="2020-06-01T14:17:20.367" v="196" actId="2696"/>
        <pc:sldMkLst>
          <pc:docMk/>
          <pc:sldMk cId="1939790792" sldId="427"/>
        </pc:sldMkLst>
      </pc:sldChg>
      <pc:sldChg chg="del">
        <pc:chgData name="Alfred Asterjadhi" userId="39de57b9-85c0-4fd1-aaac-8ca2b6560ad0" providerId="ADAL" clId="{B8CD4C54-59D3-4BF9-A0BE-0CDFA0DA896F}" dt="2020-06-01T14:17:20.364" v="195" actId="2696"/>
        <pc:sldMkLst>
          <pc:docMk/>
          <pc:sldMk cId="2346644382" sldId="428"/>
        </pc:sldMkLst>
      </pc:sldChg>
      <pc:sldChg chg="del">
        <pc:chgData name="Alfred Asterjadhi" userId="39de57b9-85c0-4fd1-aaac-8ca2b6560ad0" providerId="ADAL" clId="{B8CD4C54-59D3-4BF9-A0BE-0CDFA0DA896F}" dt="2020-06-01T14:17:20.361" v="193" actId="2696"/>
        <pc:sldMkLst>
          <pc:docMk/>
          <pc:sldMk cId="3790011241" sldId="429"/>
        </pc:sldMkLst>
      </pc:sldChg>
      <pc:sldChg chg="del">
        <pc:chgData name="Alfred Asterjadhi" userId="39de57b9-85c0-4fd1-aaac-8ca2b6560ad0" providerId="ADAL" clId="{B8CD4C54-59D3-4BF9-A0BE-0CDFA0DA896F}" dt="2020-06-01T14:17:20.333" v="180" actId="2696"/>
        <pc:sldMkLst>
          <pc:docMk/>
          <pc:sldMk cId="1108741270" sldId="430"/>
        </pc:sldMkLst>
      </pc:sldChg>
      <pc:sldChg chg="del">
        <pc:chgData name="Alfred Asterjadhi" userId="39de57b9-85c0-4fd1-aaac-8ca2b6560ad0" providerId="ADAL" clId="{B8CD4C54-59D3-4BF9-A0BE-0CDFA0DA896F}" dt="2020-06-01T14:17:20.322" v="175" actId="2696"/>
        <pc:sldMkLst>
          <pc:docMk/>
          <pc:sldMk cId="2051760860" sldId="431"/>
        </pc:sldMkLst>
      </pc:sldChg>
      <pc:sldChg chg="del">
        <pc:chgData name="Alfred Asterjadhi" userId="39de57b9-85c0-4fd1-aaac-8ca2b6560ad0" providerId="ADAL" clId="{B8CD4C54-59D3-4BF9-A0BE-0CDFA0DA896F}" dt="2020-06-01T14:17:20.308" v="169" actId="2696"/>
        <pc:sldMkLst>
          <pc:docMk/>
          <pc:sldMk cId="2860158476" sldId="432"/>
        </pc:sldMkLst>
      </pc:sldChg>
      <pc:sldChg chg="del">
        <pc:chgData name="Alfred Asterjadhi" userId="39de57b9-85c0-4fd1-aaac-8ca2b6560ad0" providerId="ADAL" clId="{B8CD4C54-59D3-4BF9-A0BE-0CDFA0DA896F}" dt="2020-06-01T14:17:20.306" v="168" actId="2696"/>
        <pc:sldMkLst>
          <pc:docMk/>
          <pc:sldMk cId="3359669206" sldId="433"/>
        </pc:sldMkLst>
      </pc:sldChg>
      <pc:sldChg chg="del">
        <pc:chgData name="Alfred Asterjadhi" userId="39de57b9-85c0-4fd1-aaac-8ca2b6560ad0" providerId="ADAL" clId="{B8CD4C54-59D3-4BF9-A0BE-0CDFA0DA896F}" dt="2020-06-01T14:17:20.304" v="167" actId="2696"/>
        <pc:sldMkLst>
          <pc:docMk/>
          <pc:sldMk cId="3527449240" sldId="434"/>
        </pc:sldMkLst>
      </pc:sldChg>
      <pc:sldChg chg="del">
        <pc:chgData name="Alfred Asterjadhi" userId="39de57b9-85c0-4fd1-aaac-8ca2b6560ad0" providerId="ADAL" clId="{B8CD4C54-59D3-4BF9-A0BE-0CDFA0DA896F}" dt="2020-06-01T14:17:20.283" v="161" actId="2696"/>
        <pc:sldMkLst>
          <pc:docMk/>
          <pc:sldMk cId="2611547467" sldId="435"/>
        </pc:sldMkLst>
      </pc:sldChg>
      <pc:sldChg chg="del">
        <pc:chgData name="Alfred Asterjadhi" userId="39de57b9-85c0-4fd1-aaac-8ca2b6560ad0" providerId="ADAL" clId="{B8CD4C54-59D3-4BF9-A0BE-0CDFA0DA896F}" dt="2020-06-01T14:16:54.506" v="151" actId="2696"/>
        <pc:sldMkLst>
          <pc:docMk/>
          <pc:sldMk cId="3371530251" sldId="436"/>
        </pc:sldMkLst>
      </pc:sldChg>
      <pc:sldChg chg="del">
        <pc:chgData name="Alfred Asterjadhi" userId="39de57b9-85c0-4fd1-aaac-8ca2b6560ad0" providerId="ADAL" clId="{B8CD4C54-59D3-4BF9-A0BE-0CDFA0DA896F}" dt="2020-06-01T14:16:40.397" v="140" actId="2696"/>
        <pc:sldMkLst>
          <pc:docMk/>
          <pc:sldMk cId="3920476231" sldId="437"/>
        </pc:sldMkLst>
      </pc:sldChg>
      <pc:sldChg chg="del">
        <pc:chgData name="Alfred Asterjadhi" userId="39de57b9-85c0-4fd1-aaac-8ca2b6560ad0" providerId="ADAL" clId="{B8CD4C54-59D3-4BF9-A0BE-0CDFA0DA896F}" dt="2020-06-01T14:17:20.274" v="157" actId="2696"/>
        <pc:sldMkLst>
          <pc:docMk/>
          <pc:sldMk cId="4149852467" sldId="438"/>
        </pc:sldMkLst>
      </pc:sldChg>
      <pc:sldChg chg="del">
        <pc:chgData name="Alfred Asterjadhi" userId="39de57b9-85c0-4fd1-aaac-8ca2b6560ad0" providerId="ADAL" clId="{B8CD4C54-59D3-4BF9-A0BE-0CDFA0DA896F}" dt="2020-06-01T14:17:20.272" v="156" actId="2696"/>
        <pc:sldMkLst>
          <pc:docMk/>
          <pc:sldMk cId="2064511684" sldId="439"/>
        </pc:sldMkLst>
      </pc:sldChg>
      <pc:sldChg chg="del">
        <pc:chgData name="Alfred Asterjadhi" userId="39de57b9-85c0-4fd1-aaac-8ca2b6560ad0" providerId="ADAL" clId="{B8CD4C54-59D3-4BF9-A0BE-0CDFA0DA896F}" dt="2020-06-01T14:17:20.270" v="155" actId="2696"/>
        <pc:sldMkLst>
          <pc:docMk/>
          <pc:sldMk cId="144590311" sldId="440"/>
        </pc:sldMkLst>
      </pc:sldChg>
      <pc:sldChg chg="del">
        <pc:chgData name="Alfred Asterjadhi" userId="39de57b9-85c0-4fd1-aaac-8ca2b6560ad0" providerId="ADAL" clId="{B8CD4C54-59D3-4BF9-A0BE-0CDFA0DA896F}" dt="2020-06-01T14:17:20.268" v="154" actId="2696"/>
        <pc:sldMkLst>
          <pc:docMk/>
          <pc:sldMk cId="3521642149" sldId="441"/>
        </pc:sldMkLst>
      </pc:sldChg>
      <pc:sldChg chg="del">
        <pc:chgData name="Alfred Asterjadhi" userId="39de57b9-85c0-4fd1-aaac-8ca2b6560ad0" providerId="ADAL" clId="{B8CD4C54-59D3-4BF9-A0BE-0CDFA0DA896F}" dt="2020-06-01T14:17:20.266" v="153" actId="2696"/>
        <pc:sldMkLst>
          <pc:docMk/>
          <pc:sldMk cId="1378770195" sldId="442"/>
        </pc:sldMkLst>
      </pc:sldChg>
      <pc:sldChg chg="del">
        <pc:chgData name="Alfred Asterjadhi" userId="39de57b9-85c0-4fd1-aaac-8ca2b6560ad0" providerId="ADAL" clId="{B8CD4C54-59D3-4BF9-A0BE-0CDFA0DA896F}" dt="2020-06-01T14:17:20.263" v="152" actId="2696"/>
        <pc:sldMkLst>
          <pc:docMk/>
          <pc:sldMk cId="1681732451" sldId="443"/>
        </pc:sldMkLst>
      </pc:sldChg>
      <pc:sldChg chg="del">
        <pc:chgData name="Alfred Asterjadhi" userId="39de57b9-85c0-4fd1-aaac-8ca2b6560ad0" providerId="ADAL" clId="{B8CD4C54-59D3-4BF9-A0BE-0CDFA0DA896F}" dt="2020-06-01T14:17:20.343" v="184" actId="2696"/>
        <pc:sldMkLst>
          <pc:docMk/>
          <pc:sldMk cId="3187215790" sldId="444"/>
        </pc:sldMkLst>
      </pc:sldChg>
      <pc:sldChg chg="modSp">
        <pc:chgData name="Alfred Asterjadhi" userId="39de57b9-85c0-4fd1-aaac-8ca2b6560ad0" providerId="ADAL" clId="{B8CD4C54-59D3-4BF9-A0BE-0CDFA0DA896F}" dt="2020-06-01T14:38:45.440" v="718" actId="20577"/>
        <pc:sldMkLst>
          <pc:docMk/>
          <pc:sldMk cId="124339599" sldId="445"/>
        </pc:sldMkLst>
        <pc:spChg chg="mod">
          <ac:chgData name="Alfred Asterjadhi" userId="39de57b9-85c0-4fd1-aaac-8ca2b6560ad0" providerId="ADAL" clId="{B8CD4C54-59D3-4BF9-A0BE-0CDFA0DA896F}" dt="2020-06-01T14:17:24.288" v="212" actId="20577"/>
          <ac:spMkLst>
            <pc:docMk/>
            <pc:sldMk cId="124339599" sldId="445"/>
            <ac:spMk id="2" creationId="{ECFFAC2B-F54D-4500-9A76-053BF8F9C0D4}"/>
          </ac:spMkLst>
        </pc:spChg>
        <pc:spChg chg="mod">
          <ac:chgData name="Alfred Asterjadhi" userId="39de57b9-85c0-4fd1-aaac-8ca2b6560ad0" providerId="ADAL" clId="{B8CD4C54-59D3-4BF9-A0BE-0CDFA0DA896F}" dt="2020-06-01T14:38:45.440" v="718" actId="20577"/>
          <ac:spMkLst>
            <pc:docMk/>
            <pc:sldMk cId="124339599" sldId="445"/>
            <ac:spMk id="3" creationId="{A3593DF1-14C5-4A83-95AA-1E748196F08C}"/>
          </ac:spMkLst>
        </pc:spChg>
      </pc:sldChg>
      <pc:sldChg chg="del">
        <pc:chgData name="Alfred Asterjadhi" userId="39de57b9-85c0-4fd1-aaac-8ca2b6560ad0" providerId="ADAL" clId="{B8CD4C54-59D3-4BF9-A0BE-0CDFA0DA896F}" dt="2020-06-01T14:16:45.719" v="145" actId="2696"/>
        <pc:sldMkLst>
          <pc:docMk/>
          <pc:sldMk cId="855446805" sldId="446"/>
        </pc:sldMkLst>
      </pc:sldChg>
      <pc:sldChg chg="modSp add">
        <pc:chgData name="Alfred Asterjadhi" userId="39de57b9-85c0-4fd1-aaac-8ca2b6560ad0" providerId="ADAL" clId="{B8CD4C54-59D3-4BF9-A0BE-0CDFA0DA896F}" dt="2020-06-01T14:44:01.454" v="938" actId="20577"/>
        <pc:sldMkLst>
          <pc:docMk/>
          <pc:sldMk cId="3319739909" sldId="446"/>
        </pc:sldMkLst>
        <pc:spChg chg="mod">
          <ac:chgData name="Alfred Asterjadhi" userId="39de57b9-85c0-4fd1-aaac-8ca2b6560ad0" providerId="ADAL" clId="{B8CD4C54-59D3-4BF9-A0BE-0CDFA0DA896F}" dt="2020-06-01T14:38:57.866" v="721" actId="20577"/>
          <ac:spMkLst>
            <pc:docMk/>
            <pc:sldMk cId="3319739909" sldId="446"/>
            <ac:spMk id="2" creationId="{ECFFAC2B-F54D-4500-9A76-053BF8F9C0D4}"/>
          </ac:spMkLst>
        </pc:spChg>
        <pc:spChg chg="mod">
          <ac:chgData name="Alfred Asterjadhi" userId="39de57b9-85c0-4fd1-aaac-8ca2b6560ad0" providerId="ADAL" clId="{B8CD4C54-59D3-4BF9-A0BE-0CDFA0DA896F}" dt="2020-06-01T14:44:01.454" v="938" actId="20577"/>
          <ac:spMkLst>
            <pc:docMk/>
            <pc:sldMk cId="3319739909" sldId="446"/>
            <ac:spMk id="3" creationId="{A3593DF1-14C5-4A83-95AA-1E748196F08C}"/>
          </ac:spMkLst>
        </pc:spChg>
      </pc:sldChg>
      <pc:sldChg chg="del">
        <pc:chgData name="Alfred Asterjadhi" userId="39de57b9-85c0-4fd1-aaac-8ca2b6560ad0" providerId="ADAL" clId="{B8CD4C54-59D3-4BF9-A0BE-0CDFA0DA896F}" dt="2020-06-01T14:16:46.467" v="146" actId="2696"/>
        <pc:sldMkLst>
          <pc:docMk/>
          <pc:sldMk cId="3133358174" sldId="447"/>
        </pc:sldMkLst>
      </pc:sldChg>
      <pc:sldMasterChg chg="modSp">
        <pc:chgData name="Alfred Asterjadhi" userId="39de57b9-85c0-4fd1-aaac-8ca2b6560ad0" providerId="ADAL" clId="{B8CD4C54-59D3-4BF9-A0BE-0CDFA0DA896F}" dt="2020-06-01T14:47:07.304" v="100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CD4C54-59D3-4BF9-A0BE-0CDFA0DA896F}" dt="2020-06-01T14:47:07.304" v="100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4F7D672-B64A-41FF-B5F0-64177899C994}"/>
    <pc:docChg chg="addSld delSld modSld modMainMaster">
      <pc:chgData name="Alfred Asterjadhi" userId="39de57b9-85c0-4fd1-aaac-8ca2b6560ad0" providerId="ADAL" clId="{D4F7D672-B64A-41FF-B5F0-64177899C994}" dt="2020-06-01T15:39:04.349" v="206" actId="20577"/>
      <pc:docMkLst>
        <pc:docMk/>
      </pc:docMkLst>
      <pc:sldChg chg="modSp">
        <pc:chgData name="Alfred Asterjadhi" userId="39de57b9-85c0-4fd1-aaac-8ca2b6560ad0" providerId="ADAL" clId="{D4F7D672-B64A-41FF-B5F0-64177899C994}" dt="2020-06-01T15:38:53.621" v="204" actId="20577"/>
        <pc:sldMkLst>
          <pc:docMk/>
          <pc:sldMk cId="124339599" sldId="445"/>
        </pc:sldMkLst>
        <pc:spChg chg="mod">
          <ac:chgData name="Alfred Asterjadhi" userId="39de57b9-85c0-4fd1-aaac-8ca2b6560ad0" providerId="ADAL" clId="{D4F7D672-B64A-41FF-B5F0-64177899C994}" dt="2020-06-01T15:38:53.621" v="204" actId="20577"/>
          <ac:spMkLst>
            <pc:docMk/>
            <pc:sldMk cId="124339599" sldId="44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4F7D672-B64A-41FF-B5F0-64177899C994}" dt="2020-06-01T15:38:57.666" v="205" actId="20577"/>
        <pc:sldMkLst>
          <pc:docMk/>
          <pc:sldMk cId="3319739909" sldId="446"/>
        </pc:sldMkLst>
        <pc:spChg chg="mod">
          <ac:chgData name="Alfred Asterjadhi" userId="39de57b9-85c0-4fd1-aaac-8ca2b6560ad0" providerId="ADAL" clId="{D4F7D672-B64A-41FF-B5F0-64177899C994}" dt="2020-06-01T15:38:57.666" v="205" actId="20577"/>
          <ac:spMkLst>
            <pc:docMk/>
            <pc:sldMk cId="3319739909" sldId="446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D4F7D672-B64A-41FF-B5F0-64177899C994}" dt="2020-06-01T15:39:04.349" v="206" actId="20577"/>
        <pc:sldMkLst>
          <pc:docMk/>
          <pc:sldMk cId="1584401730" sldId="447"/>
        </pc:sldMkLst>
        <pc:spChg chg="mod">
          <ac:chgData name="Alfred Asterjadhi" userId="39de57b9-85c0-4fd1-aaac-8ca2b6560ad0" providerId="ADAL" clId="{D4F7D672-B64A-41FF-B5F0-64177899C994}" dt="2020-06-01T15:04:42.652" v="193" actId="20577"/>
          <ac:spMkLst>
            <pc:docMk/>
            <pc:sldMk cId="1584401730" sldId="447"/>
            <ac:spMk id="2" creationId="{ECFFAC2B-F54D-4500-9A76-053BF8F9C0D4}"/>
          </ac:spMkLst>
        </pc:spChg>
        <pc:spChg chg="mod">
          <ac:chgData name="Alfred Asterjadhi" userId="39de57b9-85c0-4fd1-aaac-8ca2b6560ad0" providerId="ADAL" clId="{D4F7D672-B64A-41FF-B5F0-64177899C994}" dt="2020-06-01T15:39:04.349" v="206" actId="20577"/>
          <ac:spMkLst>
            <pc:docMk/>
            <pc:sldMk cId="1584401730" sldId="447"/>
            <ac:spMk id="3" creationId="{A3593DF1-14C5-4A83-95AA-1E748196F08C}"/>
          </ac:spMkLst>
        </pc:spChg>
      </pc:sldChg>
      <pc:sldChg chg="modSp add del">
        <pc:chgData name="Alfred Asterjadhi" userId="39de57b9-85c0-4fd1-aaac-8ca2b6560ad0" providerId="ADAL" clId="{D4F7D672-B64A-41FF-B5F0-64177899C994}" dt="2020-06-01T15:04:34.581" v="188" actId="2696"/>
        <pc:sldMkLst>
          <pc:docMk/>
          <pc:sldMk cId="2470030517" sldId="447"/>
        </pc:sldMkLst>
        <pc:spChg chg="mod">
          <ac:chgData name="Alfred Asterjadhi" userId="39de57b9-85c0-4fd1-aaac-8ca2b6560ad0" providerId="ADAL" clId="{D4F7D672-B64A-41FF-B5F0-64177899C994}" dt="2020-06-01T15:04:18.997" v="183" actId="20577"/>
          <ac:spMkLst>
            <pc:docMk/>
            <pc:sldMk cId="2470030517" sldId="447"/>
            <ac:spMk id="2" creationId="{7619996F-FEAE-4826-B851-B32874F836C2}"/>
          </ac:spMkLst>
        </pc:spChg>
        <pc:spChg chg="mod">
          <ac:chgData name="Alfred Asterjadhi" userId="39de57b9-85c0-4fd1-aaac-8ca2b6560ad0" providerId="ADAL" clId="{D4F7D672-B64A-41FF-B5F0-64177899C994}" dt="2020-06-01T15:04:30.287" v="187"/>
          <ac:spMkLst>
            <pc:docMk/>
            <pc:sldMk cId="2470030517" sldId="447"/>
            <ac:spMk id="3" creationId="{34B38643-D471-49D4-B8FA-7EB626B7E052}"/>
          </ac:spMkLst>
        </pc:spChg>
      </pc:sldChg>
      <pc:sldMasterChg chg="modSp">
        <pc:chgData name="Alfred Asterjadhi" userId="39de57b9-85c0-4fd1-aaac-8ca2b6560ad0" providerId="ADAL" clId="{D4F7D672-B64A-41FF-B5F0-64177899C994}" dt="2020-06-01T14:49:33.864" v="1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4F7D672-B64A-41FF-B5F0-64177899C994}" dt="2020-06-01T14:49:33.864" v="1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0B0E97-FC08-460C-A489-00D5362316CD}"/>
    <pc:docChg chg="addSld modSld modMainMaster">
      <pc:chgData name="Alfred Asterjadhi" userId="39de57b9-85c0-4fd1-aaac-8ca2b6560ad0" providerId="ADAL" clId="{300B0E97-FC08-460C-A489-00D5362316CD}" dt="2020-06-10T18:22:01.807" v="15" actId="20577"/>
      <pc:docMkLst>
        <pc:docMk/>
      </pc:docMkLst>
      <pc:sldChg chg="modSp">
        <pc:chgData name="Alfred Asterjadhi" userId="39de57b9-85c0-4fd1-aaac-8ca2b6560ad0" providerId="ADAL" clId="{300B0E97-FC08-460C-A489-00D5362316CD}" dt="2020-06-10T18:21:12.690" v="7" actId="20577"/>
        <pc:sldMkLst>
          <pc:docMk/>
          <pc:sldMk cId="124339599" sldId="445"/>
        </pc:sldMkLst>
        <pc:spChg chg="mod">
          <ac:chgData name="Alfred Asterjadhi" userId="39de57b9-85c0-4fd1-aaac-8ca2b6560ad0" providerId="ADAL" clId="{300B0E97-FC08-460C-A489-00D5362316CD}" dt="2020-06-10T18:21:12.690" v="7" actId="20577"/>
          <ac:spMkLst>
            <pc:docMk/>
            <pc:sldMk cId="124339599" sldId="44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300B0E97-FC08-460C-A489-00D5362316CD}" dt="2020-06-10T18:21:14.411" v="8" actId="20577"/>
        <pc:sldMkLst>
          <pc:docMk/>
          <pc:sldMk cId="3319739909" sldId="446"/>
        </pc:sldMkLst>
        <pc:spChg chg="mod">
          <ac:chgData name="Alfred Asterjadhi" userId="39de57b9-85c0-4fd1-aaac-8ca2b6560ad0" providerId="ADAL" clId="{300B0E97-FC08-460C-A489-00D5362316CD}" dt="2020-06-10T18:21:14.411" v="8" actId="20577"/>
          <ac:spMkLst>
            <pc:docMk/>
            <pc:sldMk cId="3319739909" sldId="44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300B0E97-FC08-460C-A489-00D5362316CD}" dt="2020-06-10T18:21:16.467" v="9" actId="20577"/>
        <pc:sldMkLst>
          <pc:docMk/>
          <pc:sldMk cId="1584401730" sldId="447"/>
        </pc:sldMkLst>
        <pc:spChg chg="mod">
          <ac:chgData name="Alfred Asterjadhi" userId="39de57b9-85c0-4fd1-aaac-8ca2b6560ad0" providerId="ADAL" clId="{300B0E97-FC08-460C-A489-00D5362316CD}" dt="2020-06-10T18:21:16.467" v="9" actId="20577"/>
          <ac:spMkLst>
            <pc:docMk/>
            <pc:sldMk cId="1584401730" sldId="447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300B0E97-FC08-460C-A489-00D5362316CD}" dt="2020-06-10T18:21:20.982" v="11" actId="20577"/>
        <pc:sldMkLst>
          <pc:docMk/>
          <pc:sldMk cId="2392172547" sldId="449"/>
        </pc:sldMkLst>
        <pc:spChg chg="mod">
          <ac:chgData name="Alfred Asterjadhi" userId="39de57b9-85c0-4fd1-aaac-8ca2b6560ad0" providerId="ADAL" clId="{300B0E97-FC08-460C-A489-00D5362316CD}" dt="2020-06-10T18:21:20.982" v="11" actId="20577"/>
          <ac:spMkLst>
            <pc:docMk/>
            <pc:sldMk cId="2392172547" sldId="449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300B0E97-FC08-460C-A489-00D5362316CD}" dt="2020-06-10T18:21:30.243" v="13" actId="20577"/>
        <pc:sldMkLst>
          <pc:docMk/>
          <pc:sldMk cId="4230577612" sldId="450"/>
        </pc:sldMkLst>
        <pc:spChg chg="mod">
          <ac:chgData name="Alfred Asterjadhi" userId="39de57b9-85c0-4fd1-aaac-8ca2b6560ad0" providerId="ADAL" clId="{300B0E97-FC08-460C-A489-00D5362316CD}" dt="2020-06-10T18:21:30.243" v="13" actId="20577"/>
          <ac:spMkLst>
            <pc:docMk/>
            <pc:sldMk cId="4230577612" sldId="450"/>
            <ac:spMk id="2" creationId="{ECFFAC2B-F54D-4500-9A76-053BF8F9C0D4}"/>
          </ac:spMkLst>
        </pc:spChg>
        <pc:spChg chg="mod">
          <ac:chgData name="Alfred Asterjadhi" userId="39de57b9-85c0-4fd1-aaac-8ca2b6560ad0" providerId="ADAL" clId="{300B0E97-FC08-460C-A489-00D5362316CD}" dt="2020-06-10T18:21:18.700" v="10" actId="20577"/>
          <ac:spMkLst>
            <pc:docMk/>
            <pc:sldMk cId="4230577612" sldId="450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300B0E97-FC08-460C-A489-00D5362316CD}" dt="2020-06-10T18:22:01.807" v="1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0B0E97-FC08-460C-A489-00D5362316CD}" dt="2020-06-10T18:22:01.807" v="1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B03725C-11E5-4C89-8609-E96A6A01F373}"/>
    <pc:docChg chg="modSld modMainMaster">
      <pc:chgData name="Alfred Asterjadhi" userId="39de57b9-85c0-4fd1-aaac-8ca2b6560ad0" providerId="ADAL" clId="{DB03725C-11E5-4C89-8609-E96A6A01F373}" dt="2020-06-09T22:30:44.872" v="13" actId="207"/>
      <pc:docMkLst>
        <pc:docMk/>
      </pc:docMkLst>
      <pc:sldChg chg="modSp">
        <pc:chgData name="Alfred Asterjadhi" userId="39de57b9-85c0-4fd1-aaac-8ca2b6560ad0" providerId="ADAL" clId="{DB03725C-11E5-4C89-8609-E96A6A01F373}" dt="2020-06-09T22:30:02.079" v="3" actId="20577"/>
        <pc:sldMkLst>
          <pc:docMk/>
          <pc:sldMk cId="0" sldId="256"/>
        </pc:sldMkLst>
        <pc:spChg chg="mod">
          <ac:chgData name="Alfred Asterjadhi" userId="39de57b9-85c0-4fd1-aaac-8ca2b6560ad0" providerId="ADAL" clId="{DB03725C-11E5-4C89-8609-E96A6A01F373}" dt="2020-06-09T22:30:02.079" v="3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">
        <pc:chgData name="Alfred Asterjadhi" userId="39de57b9-85c0-4fd1-aaac-8ca2b6560ad0" providerId="ADAL" clId="{DB03725C-11E5-4C89-8609-E96A6A01F373}" dt="2020-06-09T22:30:17.069" v="5" actId="207"/>
        <pc:sldMkLst>
          <pc:docMk/>
          <pc:sldMk cId="124339599" sldId="445"/>
        </pc:sldMkLst>
        <pc:spChg chg="mod">
          <ac:chgData name="Alfred Asterjadhi" userId="39de57b9-85c0-4fd1-aaac-8ca2b6560ad0" providerId="ADAL" clId="{DB03725C-11E5-4C89-8609-E96A6A01F373}" dt="2020-06-09T22:30:17.069" v="5" actId="207"/>
          <ac:spMkLst>
            <pc:docMk/>
            <pc:sldMk cId="124339599" sldId="44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B03725C-11E5-4C89-8609-E96A6A01F373}" dt="2020-06-09T22:30:26.901" v="8" actId="6549"/>
        <pc:sldMkLst>
          <pc:docMk/>
          <pc:sldMk cId="3319739909" sldId="446"/>
        </pc:sldMkLst>
        <pc:spChg chg="mod">
          <ac:chgData name="Alfred Asterjadhi" userId="39de57b9-85c0-4fd1-aaac-8ca2b6560ad0" providerId="ADAL" clId="{DB03725C-11E5-4C89-8609-E96A6A01F373}" dt="2020-06-09T22:30:26.901" v="8" actId="6549"/>
          <ac:spMkLst>
            <pc:docMk/>
            <pc:sldMk cId="3319739909" sldId="44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B03725C-11E5-4C89-8609-E96A6A01F373}" dt="2020-06-09T22:30:36.943" v="11" actId="207"/>
        <pc:sldMkLst>
          <pc:docMk/>
          <pc:sldMk cId="1584401730" sldId="447"/>
        </pc:sldMkLst>
        <pc:spChg chg="mod">
          <ac:chgData name="Alfred Asterjadhi" userId="39de57b9-85c0-4fd1-aaac-8ca2b6560ad0" providerId="ADAL" clId="{DB03725C-11E5-4C89-8609-E96A6A01F373}" dt="2020-06-09T22:30:36.943" v="11" actId="207"/>
          <ac:spMkLst>
            <pc:docMk/>
            <pc:sldMk cId="1584401730" sldId="447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B03725C-11E5-4C89-8609-E96A6A01F373}" dt="2020-06-09T22:30:44.872" v="13" actId="207"/>
        <pc:sldMkLst>
          <pc:docMk/>
          <pc:sldMk cId="2392172547" sldId="449"/>
        </pc:sldMkLst>
        <pc:spChg chg="mod">
          <ac:chgData name="Alfred Asterjadhi" userId="39de57b9-85c0-4fd1-aaac-8ca2b6560ad0" providerId="ADAL" clId="{DB03725C-11E5-4C89-8609-E96A6A01F373}" dt="2020-06-09T22:30:44.872" v="13" actId="207"/>
          <ac:spMkLst>
            <pc:docMk/>
            <pc:sldMk cId="2392172547" sldId="449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DB03725C-11E5-4C89-8609-E96A6A01F373}" dt="2020-06-09T22:29:54.739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B03725C-11E5-4C89-8609-E96A6A01F373}" dt="2020-06-09T22:29:54.739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					Second:</a:t>
            </a:r>
          </a:p>
          <a:p>
            <a:r>
              <a:rPr lang="en-US" sz="2000" dirty="0"/>
              <a:t>Discussion:</a:t>
            </a:r>
          </a:p>
          <a:p>
            <a:r>
              <a:rPr lang="en-US" sz="20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SP0611-36,</a:t>
            </a:r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115-X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TBD</a:t>
            </a:r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AA54-7F84-423D-9CD7-C224BAEC4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F3194-6CC2-44EB-9B45-C2A1F7526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4C24A-B57F-43BB-A57A-3E8013803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E468C-D9F5-40D1-94C9-1F564395AA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FF10FE-6BDA-41D1-A82E-4A7603337A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276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50039</TotalTime>
  <Words>273</Words>
  <Application>Microsoft Office PowerPoint</Application>
  <PresentationFormat>On-screen Show (4:3)</PresentationFormat>
  <Paragraphs>96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Approve TG Minutes</vt:lpstr>
      <vt:lpstr>Motion 111</vt:lpstr>
      <vt:lpstr>Motion 112</vt:lpstr>
      <vt:lpstr>Motion 114</vt:lpstr>
      <vt:lpstr>Motion 115</vt:lpstr>
      <vt:lpstr>Motion 115-X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1313</cp:revision>
  <cp:lastPrinted>1601-01-01T00:00:00Z</cp:lastPrinted>
  <dcterms:created xsi:type="dcterms:W3CDTF">2017-01-26T15:28:16Z</dcterms:created>
  <dcterms:modified xsi:type="dcterms:W3CDTF">2020-06-10T18:22:04Z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