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85" r:id="rId11"/>
    <p:sldId id="986" r:id="rId12"/>
    <p:sldId id="987" r:id="rId13"/>
    <p:sldId id="988" r:id="rId14"/>
    <p:sldId id="969" r:id="rId15"/>
    <p:sldId id="959" r:id="rId16"/>
    <p:sldId id="976" r:id="rId17"/>
    <p:sldId id="993" r:id="rId18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256" autoAdjust="0"/>
    <p:restoredTop sz="96649" autoAdjust="0"/>
  </p:normalViewPr>
  <p:slideViewPr>
    <p:cSldViewPr>
      <p:cViewPr varScale="1">
        <p:scale>
          <a:sx n="117" d="100"/>
          <a:sy n="117" d="100"/>
        </p:scale>
        <p:origin x="145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6/24/2020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rate of roaming considering the roaming may be rejected by candidate AP </a:t>
            </a:r>
            <a:r>
              <a:rPr lang="en-US" altLang="zh-CN" dirty="0" smtClean="0"/>
              <a:t>MLD for some reason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rate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via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</a:t>
            </a:r>
            <a:r>
              <a:rPr lang="en-US" altLang="zh-CN" sz="1600" dirty="0"/>
              <a:t>(Prefer) </a:t>
            </a:r>
            <a:r>
              <a:rPr lang="en-US" altLang="zh-CN" sz="1600" dirty="0" smtClean="0"/>
              <a:t>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standardize tentative (re)association scheme 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i="1" dirty="0"/>
              <a:t>IEEE 802.16 Spec.-2016. A single IEEE 802.1X Port maps to one association, and each association maps to an IEEE 802.1X Port. Each association between a pair of STAs creates a unique pair of IEEE 802.1X Ports, and authentication takes place relative to those ports alone</a:t>
            </a:r>
            <a:r>
              <a:rPr lang="en-US" altLang="zh-CN" sz="2000" b="0" i="1" dirty="0" smtClean="0"/>
              <a:t>.</a:t>
            </a:r>
          </a:p>
          <a:p>
            <a:r>
              <a:rPr lang="en-US" altLang="zh-CN" sz="2000" b="0" i="1" dirty="0"/>
              <a:t>An IEEE 802.1X Port consists of </a:t>
            </a:r>
            <a:r>
              <a:rPr lang="en-US" altLang="zh-CN" sz="2000" b="0" i="1" dirty="0" smtClean="0"/>
              <a:t>an IEEE </a:t>
            </a:r>
            <a:r>
              <a:rPr lang="en-US" altLang="zh-CN" sz="2000" b="0" i="1" dirty="0"/>
              <a:t>802.1X Controlled Port and an IEEE 802.1X Uncontrolled Port</a:t>
            </a:r>
            <a:r>
              <a:rPr lang="en-US" altLang="zh-CN" sz="2000" b="0" i="1" dirty="0" smtClean="0"/>
              <a:t>.</a:t>
            </a:r>
          </a:p>
          <a:p>
            <a:pPr lvl="1"/>
            <a:r>
              <a:rPr lang="en-US" altLang="zh-CN" sz="1600" i="1" dirty="0"/>
              <a:t>The IEEE 802.1X Controlled Port </a:t>
            </a:r>
            <a:r>
              <a:rPr lang="en-US" altLang="zh-CN" sz="1600" i="1" dirty="0" smtClean="0"/>
              <a:t>is blocked </a:t>
            </a:r>
            <a:r>
              <a:rPr lang="en-US" altLang="zh-CN" sz="1600" i="1" dirty="0"/>
              <a:t>from passing general data traffic between two STAs until an IEEE 802.1X authentication </a:t>
            </a:r>
            <a:r>
              <a:rPr lang="en-US" altLang="zh-CN" sz="1600" i="1" dirty="0" smtClean="0"/>
              <a:t>procedure completes </a:t>
            </a:r>
            <a:r>
              <a:rPr lang="en-US" altLang="zh-CN" sz="1600" i="1" dirty="0"/>
              <a:t>successfully over the IEEE 802.1X Uncontrolled Port</a:t>
            </a:r>
            <a:r>
              <a:rPr lang="en-US" altLang="zh-CN" sz="1600" i="1" dirty="0" smtClean="0"/>
              <a:t>.</a:t>
            </a:r>
            <a:endParaRPr lang="en-US" altLang="zh-CN" sz="1600" b="0" i="1" dirty="0" smtClean="0"/>
          </a:p>
          <a:p>
            <a:r>
              <a:rPr lang="en-US" altLang="zh-CN" sz="2000" b="0" i="1" dirty="0"/>
              <a:t>Within IEEE </a:t>
            </a:r>
            <a:r>
              <a:rPr lang="en-US" altLang="zh-CN" sz="2000" b="0" i="1" dirty="0" err="1"/>
              <a:t>Std</a:t>
            </a:r>
            <a:r>
              <a:rPr lang="en-US" altLang="zh-CN" sz="2000" b="0" i="1" dirty="0"/>
              <a:t> 802.11, EAPOL PDUs are carried as MSDUs within one or more </a:t>
            </a:r>
            <a:r>
              <a:rPr lang="en-US" altLang="zh-CN" sz="2000" b="0" i="1" u="sng" dirty="0"/>
              <a:t>Data frames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802.1X Authentication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58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pPr lvl="1"/>
            <a:r>
              <a:rPr lang="en-US" altLang="zh-CN" sz="1800" dirty="0" smtClean="0"/>
              <a:t>Considering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1800" dirty="0" smtClean="0"/>
              <a:t>and</a:t>
            </a:r>
            <a:r>
              <a:rPr lang="en-US" altLang="zh-CN" sz="1800" dirty="0" smtClean="0">
                <a:solidFill>
                  <a:srgbClr val="00B0F0"/>
                </a:solidFill>
              </a:rPr>
              <a:t>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1800" dirty="0" smtClean="0"/>
              <a:t>, the data delivery will be </a:t>
            </a:r>
            <a:r>
              <a:rPr lang="en-US" altLang="zh-CN" sz="1800" dirty="0" smtClean="0"/>
              <a:t>still interrupted </a:t>
            </a:r>
            <a:r>
              <a:rPr lang="en-US" altLang="zh-CN" sz="1800" dirty="0" smtClean="0"/>
              <a:t>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i="1" dirty="0" smtClean="0"/>
              <a:t>802.11 open system authentication</a:t>
            </a:r>
          </a:p>
          <a:p>
            <a:pPr lvl="1"/>
            <a:r>
              <a:rPr lang="en-US" altLang="zh-CN" sz="1600" i="1" dirty="0" smtClean="0"/>
              <a:t>Exchange Association Request/Response frames</a:t>
            </a:r>
          </a:p>
          <a:p>
            <a:pPr lvl="1"/>
            <a:r>
              <a:rPr lang="en-US" altLang="zh-CN" sz="1600" i="1" dirty="0" smtClean="0"/>
              <a:t>802.1X authentication if needed</a:t>
            </a:r>
          </a:p>
          <a:p>
            <a:pPr lvl="2"/>
            <a:r>
              <a:rPr lang="en-US" altLang="zh-CN" sz="1400" i="1" dirty="0" smtClean="0"/>
              <a:t>Derived PMK</a:t>
            </a:r>
            <a:endParaRPr lang="en-US" altLang="zh-CN" sz="1400" i="1" dirty="0" smtClean="0"/>
          </a:p>
          <a:p>
            <a:pPr lvl="1"/>
            <a:r>
              <a:rPr lang="en-US" altLang="zh-CN" sz="1600" i="1" dirty="0" smtClean="0"/>
              <a:t>4-way handshake </a:t>
            </a:r>
            <a:r>
              <a:rPr lang="en-US" altLang="zh-CN" sz="1400" i="1" dirty="0"/>
              <a:t>if </a:t>
            </a:r>
            <a:r>
              <a:rPr lang="en-US" altLang="zh-CN" sz="1400" i="1" dirty="0" smtClean="0"/>
              <a:t>needed</a:t>
            </a:r>
          </a:p>
          <a:p>
            <a:pPr lvl="2"/>
            <a:r>
              <a:rPr lang="en-US" altLang="zh-CN" sz="1200" i="1" dirty="0" smtClean="0"/>
              <a:t>Derived PTK and GTK</a:t>
            </a:r>
            <a:endParaRPr lang="en-US" altLang="zh-CN" sz="1200" i="1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kern="0" dirty="0" smtClean="0"/>
              <a:t>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specifically 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Maybe need to go to AC/AS to inquire PMKID info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connectivity 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the new AP </a:t>
            </a:r>
            <a:r>
              <a:rPr lang="en-GB" altLang="zh-CN" b="1" u="sng" dirty="0">
                <a:solidFill>
                  <a:srgbClr val="00B0F0"/>
                </a:solidFill>
              </a:rPr>
              <a:t>start 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 smtClean="0"/>
              <a:t>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</a:t>
            </a:r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</a:t>
            </a:r>
            <a:r>
              <a:rPr lang="en-GB" altLang="zh-CN"/>
              <a:t>using </a:t>
            </a:r>
            <a:r>
              <a:rPr lang="en-GB" altLang="zh-CN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 by using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GB" altLang="zh-CN" dirty="0"/>
              <a:t>Step 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Request 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to the new AP</a:t>
            </a:r>
          </a:p>
          <a:p>
            <a:pPr lvl="1"/>
            <a:r>
              <a:rPr lang="en-GB" altLang="zh-CN" dirty="0"/>
              <a:t>Step 4. In response, the new AP sends a Complete Association Response</a:t>
            </a:r>
            <a:r>
              <a:rPr lang="en-GB" altLang="zh-CN" dirty="0">
                <a:solidFill>
                  <a:srgbClr val="7030A0"/>
                </a:solidFill>
              </a:rPr>
              <a:t> </a:t>
            </a:r>
            <a:r>
              <a:rPr lang="en-GB" altLang="zh-CN" dirty="0"/>
              <a:t>to the STA, and </a:t>
            </a:r>
            <a:r>
              <a:rPr lang="en-GB" altLang="zh-CN" dirty="0" smtClean="0"/>
              <a:t>the </a:t>
            </a:r>
            <a:r>
              <a:rPr lang="en-GB" altLang="zh-CN" dirty="0"/>
              <a:t>STA-AP Mapping Notification to the DS.  </a:t>
            </a:r>
          </a:p>
          <a:p>
            <a:pPr lvl="2"/>
            <a:r>
              <a:rPr lang="en-GB" altLang="zh-CN" dirty="0" smtClean="0"/>
              <a:t>At </a:t>
            </a:r>
            <a:r>
              <a:rPr lang="en-GB" altLang="zh-CN" dirty="0"/>
              <a:t>this point, </a:t>
            </a:r>
            <a:r>
              <a:rPr lang="en-GB" altLang="zh-CN" dirty="0" smtClean="0"/>
              <a:t>the association </a:t>
            </a:r>
            <a:r>
              <a:rPr lang="en-GB" altLang="zh-CN" dirty="0"/>
              <a:t>is complete, and </a:t>
            </a:r>
            <a:r>
              <a:rPr lang="en-GB" altLang="zh-CN" dirty="0" smtClean="0"/>
              <a:t>the data delivery can </a:t>
            </a:r>
            <a:r>
              <a:rPr lang="en-GB" altLang="zh-CN" dirty="0"/>
              <a:t>go through the new AP.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1"/>
            <a:ext cx="7772400" cy="765302"/>
          </a:xfrm>
        </p:spPr>
        <p:txBody>
          <a:bodyPr/>
          <a:lstStyle/>
          <a:p>
            <a:r>
              <a:rPr lang="en-US" altLang="zh-CN" sz="2000" dirty="0" smtClean="0"/>
              <a:t>In the following, we will give a possible procedure to describe the Make Before Break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for Non-AP MLD</a:t>
            </a:r>
            <a:endParaRPr lang="en-US" kern="0" dirty="0"/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664057"/>
            <a:ext cx="3748479" cy="3413957"/>
          </a:xfrm>
          <a:prstGeom prst="rect">
            <a:avLst/>
          </a:prstGeom>
        </p:spPr>
      </p:pic>
      <p:sp>
        <p:nvSpPr>
          <p:cNvPr id="62" name="内容占位符 1"/>
          <p:cNvSpPr txBox="1">
            <a:spLocks/>
          </p:cNvSpPr>
          <p:nvPr/>
        </p:nvSpPr>
        <p:spPr bwMode="auto">
          <a:xfrm>
            <a:off x="455613" y="2388482"/>
            <a:ext cx="4878387" cy="368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zh-CN" sz="1200" kern="0" dirty="0" smtClean="0"/>
              <a:t>Step 1. Non-AP  MLD disable one link with AP MLD 1, e.g. link 12, and the corresponding Reason Code is set to Tentative Association.  Perhaps the TID-to-link mapping needs to be renegotiate with AP MLD 1</a:t>
            </a:r>
          </a:p>
          <a:p>
            <a:pPr lvl="1"/>
            <a:r>
              <a:rPr lang="en-US" altLang="zh-CN" sz="1200" kern="0" dirty="0" smtClean="0"/>
              <a:t>Step 2. STA 2@Non-AP MLD switches to CH2@2.4 GHz and sends a tentative Multi-link Association Request to AP 22@</a:t>
            </a:r>
            <a:r>
              <a:rPr lang="en-US" altLang="zh-CN" sz="1200" kern="0" dirty="0"/>
              <a:t> AP MLD </a:t>
            </a:r>
            <a:r>
              <a:rPr lang="en-US" altLang="zh-CN" sz="1200" kern="0" dirty="0" smtClean="0"/>
              <a:t>2, while indicating the status of STA 1@Non-AP </a:t>
            </a:r>
            <a:r>
              <a:rPr lang="en-US" altLang="zh-CN" sz="1200" kern="0" dirty="0"/>
              <a:t>MLD </a:t>
            </a:r>
            <a:r>
              <a:rPr lang="en-US" altLang="zh-CN" sz="1200" kern="0" dirty="0" smtClean="0"/>
              <a:t>is disable</a:t>
            </a:r>
          </a:p>
          <a:p>
            <a:pPr lvl="1"/>
            <a:r>
              <a:rPr lang="en-US" altLang="zh-CN" sz="1200" kern="0" dirty="0" smtClean="0"/>
              <a:t>Step 3. AP MLD 2 replies a </a:t>
            </a:r>
            <a:r>
              <a:rPr lang="en-US" altLang="zh-CN" sz="1200" kern="0" dirty="0"/>
              <a:t>tentative Multi-link Association </a:t>
            </a:r>
            <a:r>
              <a:rPr lang="en-US" altLang="zh-CN" sz="1200" kern="0" dirty="0" smtClean="0"/>
              <a:t>Response</a:t>
            </a:r>
          </a:p>
          <a:p>
            <a:pPr lvl="1"/>
            <a:r>
              <a:rPr lang="en-US" altLang="zh-CN" sz="1200" kern="0" dirty="0" smtClean="0"/>
              <a:t>Step 4. Then Non-AP MLD is free to do any action of Part-1. </a:t>
            </a:r>
          </a:p>
          <a:p>
            <a:pPr lvl="1"/>
            <a:r>
              <a:rPr lang="en-US" altLang="zh-CN" sz="1200" kern="0" dirty="0" smtClean="0"/>
              <a:t>Step 5. Non-AP MLD sends a frame (named STA-AP Mapping Notify) to trigger AP MLD 2 to sending DS-STA-</a:t>
            </a:r>
            <a:r>
              <a:rPr lang="en-US" altLang="zh-CN" sz="1200" kern="0" dirty="0" err="1" smtClean="0"/>
              <a:t>NOTIFY.request</a:t>
            </a:r>
            <a:r>
              <a:rPr lang="en-US" altLang="zh-CN" sz="1200" kern="0" dirty="0" smtClean="0"/>
              <a:t> to DS.</a:t>
            </a:r>
          </a:p>
          <a:p>
            <a:pPr lvl="1"/>
            <a:r>
              <a:rPr lang="en-US" altLang="zh-CN" sz="1200" kern="0" dirty="0" smtClean="0"/>
              <a:t>Step 6. To minimize the gap </a:t>
            </a:r>
            <a:r>
              <a:rPr lang="en-US" altLang="zh-CN" sz="1200" dirty="0"/>
              <a:t>in data delivery during a </a:t>
            </a:r>
            <a:r>
              <a:rPr lang="en-US" altLang="zh-CN" sz="1200" dirty="0" smtClean="0"/>
              <a:t>roaming, STA 1@non-AP MLD can switch to CH2@5 GHz at a certain point after AP MLD 2 sending </a:t>
            </a:r>
            <a:r>
              <a:rPr lang="en-US" altLang="zh-CN" sz="1200" kern="0" dirty="0"/>
              <a:t>DS-STA-</a:t>
            </a:r>
            <a:r>
              <a:rPr lang="en-US" altLang="zh-CN" sz="1200" kern="0" dirty="0" err="1"/>
              <a:t>NOTIFY.request</a:t>
            </a:r>
            <a:r>
              <a:rPr lang="en-US" altLang="zh-CN" sz="1200" kern="0" dirty="0"/>
              <a:t> to DS</a:t>
            </a:r>
            <a:endParaRPr lang="zh-CN" alt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121971</TotalTime>
  <Words>1719</Words>
  <Application>Microsoft Office PowerPoint</Application>
  <PresentationFormat>全屏显示(4:3)</PresentationFormat>
  <Paragraphs>184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2165</cp:revision>
  <cp:lastPrinted>2020-06-24T02:26:51Z</cp:lastPrinted>
  <dcterms:created xsi:type="dcterms:W3CDTF">2004-12-02T14:01:45Z</dcterms:created>
  <dcterms:modified xsi:type="dcterms:W3CDTF">2020-06-24T02:53:10Z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(3)yiqwyKzPuiGEOC4h65s+8oDA4oiMlkRv2xqCXqMkVI6SfMqPaVSvinFWDXyu91iEtI7WtOl8
5vKNQbDj/m7bNGTI+W6M8t58gfyVuD1tT3NJotEj4CKO5+DZoUpnB+zzBbYxo1lW5FlTg37u
rfIvZUtmXibXDInAmNcAQzdEV6EbV5Dtpd+TmaKw9HkcytMolb2el0DhPEMYNitaPz85g/E2
1PTtxCygy7M/VfGm0K</vt:lpwstr>
  </property>
  <property fmtid="{D5CDD505-2E9C-101B-9397-08002B2CF9AE}" pid="4" name="_2015_ms_pID_7253431">
    <vt:lpwstr>Poif++YZf670ViUmUPDwHbRJOZG+R7FO62Rijl4TS54FgrIvJ3Tmbk
yvrL4Lgzh6v01uV6x6i8fbJU8ZTKo7/CqdFqhXJdsCN8ciPdQb2cGM17/svjtl09lOCZ+vCW
AI3WVEl5OUAO5N9NdS9uF7+ZnhrZDV1B8MkSjOdlpkzUdb/Ne3LGG0N5fqbmxaOat7g6YO9p
JXUldcO7xedZh1AGtIPhwhekleOW+zHE3go0</vt:lpwstr>
  </property>
  <property fmtid="{D5CDD505-2E9C-101B-9397-08002B2CF9AE}" pid="5" name="_2015_ms_pID_7253432">
    <vt:lpwstr>M1w3Skq8TM8TtuhvEZ7eyO0=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1592814554</vt:lpwstr>
  </property>
</Properties>
</file>