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16"/>
  </p:notesMasterIdLst>
  <p:handoutMasterIdLst>
    <p:handoutMasterId r:id="rId17"/>
  </p:handoutMasterIdLst>
  <p:sldIdLst>
    <p:sldId id="621" r:id="rId5"/>
    <p:sldId id="853" r:id="rId6"/>
    <p:sldId id="819" r:id="rId7"/>
    <p:sldId id="850" r:id="rId8"/>
    <p:sldId id="838" r:id="rId9"/>
    <p:sldId id="842" r:id="rId10"/>
    <p:sldId id="854" r:id="rId11"/>
    <p:sldId id="777" r:id="rId12"/>
    <p:sldId id="787" r:id="rId13"/>
    <p:sldId id="852" r:id="rId14"/>
    <p:sldId id="80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33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FF0000"/>
    <a:srgbClr val="FF9900"/>
    <a:srgbClr val="F5860B"/>
    <a:srgbClr val="FFCCCC"/>
    <a:srgbClr val="A0B1D0"/>
    <a:srgbClr val="E9EDF4"/>
    <a:srgbClr val="254061"/>
    <a:srgbClr val="252B9D"/>
    <a:srgbClr val="254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65" autoAdjust="0"/>
    <p:restoredTop sz="96619" autoAdjust="0"/>
  </p:normalViewPr>
  <p:slideViewPr>
    <p:cSldViewPr snapToGrid="0" snapToObjects="1">
      <p:cViewPr varScale="1">
        <p:scale>
          <a:sx n="114" d="100"/>
          <a:sy n="114" d="100"/>
        </p:scale>
        <p:origin x="2070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8/15/2020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IDF – multi </a:t>
            </a:r>
            <a:r>
              <a:rPr lang="en-US" dirty="0" err="1"/>
              <a:t>Ies</a:t>
            </a:r>
            <a:r>
              <a:rPr lang="en-US" dirty="0"/>
              <a:t> with identifier</a:t>
            </a:r>
          </a:p>
          <a:p>
            <a:r>
              <a:rPr lang="en-US" dirty="0"/>
              <a:t>Multi-frame</a:t>
            </a:r>
          </a:p>
          <a:p>
            <a:r>
              <a:rPr lang="en-US" dirty="0"/>
              <a:t>A-MPDU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603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IDF – multi </a:t>
            </a:r>
            <a:r>
              <a:rPr lang="en-US" dirty="0" err="1"/>
              <a:t>Ies</a:t>
            </a:r>
            <a:r>
              <a:rPr lang="en-US" dirty="0"/>
              <a:t> with identifier</a:t>
            </a:r>
          </a:p>
          <a:p>
            <a:r>
              <a:rPr lang="en-US" dirty="0"/>
              <a:t>Multi-frame</a:t>
            </a:r>
          </a:p>
          <a:p>
            <a:r>
              <a:rPr lang="en-US" dirty="0"/>
              <a:t>A-MPDU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255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0824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830954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Yanjun Sun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MLO: Link Info in Mgmt. Frames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2020-04-20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support that 11be amendment shall provide a mechanism to differentiate whether a Mgmt. frame is intended for a STA of an MLD or the MLD when the MLD MAC </a:t>
            </a:r>
            <a:r>
              <a:rPr lang="en-US" dirty="0" err="1"/>
              <a:t>addr</a:t>
            </a:r>
            <a:r>
              <a:rPr lang="en-US" dirty="0"/>
              <a:t> is same as the STA’s MAC address?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</p:spTree>
    <p:extLst>
      <p:ext uri="{BB962C8B-B14F-4D97-AF65-F5344CB8AC3E}">
        <p14:creationId xmlns:p14="http://schemas.microsoft.com/office/powerpoint/2010/main" val="2846110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3177A3-3D88-4EA6-9321-C34419A1B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[1]: 11-19-1526 Multi-link Power-save (Abhishek Patil, Qualcomm)</a:t>
            </a:r>
          </a:p>
          <a:p>
            <a:pPr marL="0" indent="0">
              <a:buNone/>
            </a:pPr>
            <a:r>
              <a:rPr lang="en-US" sz="1800" dirty="0"/>
              <a:t>[2]: 11-19-1542 Multi-link Broadcast Addressed Frame Reception (Po-Kai Huang, Intel)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4D27C-C0EF-4F04-B168-C54F858B36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3B50C-8794-4E49-B318-E6D0F8DAD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02BF05C-01D5-4F31-8C2D-DD3F9F71B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312266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E184AB-7B2E-4EC3-81EB-6BA920B1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522" y="1981199"/>
            <a:ext cx="8358070" cy="444341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 non-AP MLD can perform basic BSS operations on a single link [1, 2]</a:t>
            </a:r>
          </a:p>
          <a:p>
            <a:pPr lvl="1"/>
            <a:r>
              <a:rPr lang="en-US" dirty="0"/>
              <a:t>For example, it may do so to conserve power or it may be a single radio device</a:t>
            </a:r>
          </a:p>
          <a:p>
            <a:endParaRPr lang="en-US" dirty="0"/>
          </a:p>
          <a:p>
            <a:r>
              <a:rPr lang="en-US" dirty="0"/>
              <a:t>In addition, a STA may be unreachable due to range or channel congestion reasons.</a:t>
            </a:r>
          </a:p>
          <a:p>
            <a:endParaRPr lang="en-US" dirty="0"/>
          </a:p>
          <a:p>
            <a:r>
              <a:rPr lang="en-US" dirty="0"/>
              <a:t>The MLO framework needs to provide a mechanism to convey time critical updates for a link when a non-AP STA may be unreachable or in doze state</a:t>
            </a:r>
          </a:p>
          <a:p>
            <a:pPr lvl="1"/>
            <a:r>
              <a:rPr lang="en-US" dirty="0"/>
              <a:t>Updates related to operational parameter changes, schedule changes or resetting of timers need to be conveyed as quickly as possible</a:t>
            </a:r>
          </a:p>
          <a:p>
            <a:pPr lvl="1"/>
            <a:r>
              <a:rPr lang="en-US" dirty="0"/>
              <a:t>For example:</a:t>
            </a:r>
          </a:p>
          <a:p>
            <a:pPr lvl="2"/>
            <a:r>
              <a:rPr lang="en-US" dirty="0"/>
              <a:t>A STA of an MLD may want to change parameter(s) or schedule for an individual TWT</a:t>
            </a:r>
          </a:p>
          <a:p>
            <a:pPr lvl="2"/>
            <a:r>
              <a:rPr lang="en-US" dirty="0"/>
              <a:t>An AP of an AP MLD may want to reset the MU EDCA parameter for certain AC(s)</a:t>
            </a:r>
          </a:p>
          <a:p>
            <a:pPr lvl="2"/>
            <a:r>
              <a:rPr lang="en-US" dirty="0"/>
              <a:t>A STA of a non-AP MLD may want to change its operating BW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15E343-24D3-454E-BFE9-0D4BB66BA5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6F3070-F4E2-4C54-A1D3-F4F07E0AFC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9BBCD4D-8C64-44A3-8755-2D772808C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</p:spTree>
    <p:extLst>
      <p:ext uri="{BB962C8B-B14F-4D97-AF65-F5344CB8AC3E}">
        <p14:creationId xmlns:p14="http://schemas.microsoft.com/office/powerpoint/2010/main" val="1546970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0CEADD-4D66-40D1-8044-39BBA75F0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38937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 individually addressed Mgmt. frame intended for an MLO receiver carries link identifier to indicate the link(s) for which the information applies to.</a:t>
            </a:r>
          </a:p>
          <a:p>
            <a:endParaRPr lang="en-US" dirty="0"/>
          </a:p>
          <a:p>
            <a:r>
              <a:rPr lang="en-US" dirty="0"/>
              <a:t>Requirements for carrying link identifier info:</a:t>
            </a:r>
          </a:p>
          <a:p>
            <a:pPr lvl="1"/>
            <a:r>
              <a:rPr lang="en-US" dirty="0"/>
              <a:t>Should not require any changes to existing mgmt. frame format</a:t>
            </a:r>
          </a:p>
          <a:p>
            <a:pPr lvl="1"/>
            <a:r>
              <a:rPr lang="en-US" dirty="0"/>
              <a:t>Security: Container should be protected so that link ID information is not tampered by an attacker</a:t>
            </a:r>
          </a:p>
          <a:p>
            <a:pPr lvl="1"/>
            <a:r>
              <a:rPr lang="en-US" dirty="0"/>
              <a:t>Fixed location: simplifies parsing logic</a:t>
            </a:r>
          </a:p>
          <a:p>
            <a:pPr lvl="2"/>
            <a:r>
              <a:rPr lang="en-US" dirty="0"/>
              <a:t>aids </a:t>
            </a:r>
            <a:r>
              <a:rPr lang="en-US" dirty="0" err="1"/>
              <a:t>rx-ing</a:t>
            </a:r>
            <a:r>
              <a:rPr lang="en-US" dirty="0"/>
              <a:t> STA can quickly determine the link for which the frame’s contents apply to without requiring it to parse the entire frame.</a:t>
            </a:r>
          </a:p>
          <a:p>
            <a:pPr lvl="2"/>
            <a:r>
              <a:rPr lang="en-US" dirty="0"/>
              <a:t>Rx-</a:t>
            </a:r>
            <a:r>
              <a:rPr lang="en-US" dirty="0" err="1"/>
              <a:t>ing</a:t>
            </a:r>
            <a:r>
              <a:rPr lang="en-US" dirty="0"/>
              <a:t> STA can pass the frame to the relevant module for parsing the contents.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3BCA5E-9A62-44D9-9D08-6B7256AADC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817D0-F34B-4F43-AB64-98B252E22A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C43A13A-2BE2-4390-8550-1CA1DAEE1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Link Info in Mgmt. frames</a:t>
            </a:r>
          </a:p>
        </p:txBody>
      </p:sp>
    </p:spTree>
    <p:extLst>
      <p:ext uri="{BB962C8B-B14F-4D97-AF65-F5344CB8AC3E}">
        <p14:creationId xmlns:p14="http://schemas.microsoft.com/office/powerpoint/2010/main" val="312876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F120A5-2B38-455F-8BEA-D4709167F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37425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Option 1: Use Address 3 field of MAC header</a:t>
            </a:r>
          </a:p>
          <a:p>
            <a:pPr lvl="1"/>
            <a:r>
              <a:rPr lang="en-US" dirty="0"/>
              <a:t>Pros: Link ID carried at fixed location and A3 field is protected</a:t>
            </a:r>
          </a:p>
          <a:p>
            <a:pPr lvl="1"/>
            <a:r>
              <a:rPr lang="en-US" dirty="0"/>
              <a:t>Cons: ?</a:t>
            </a:r>
          </a:p>
          <a:p>
            <a:endParaRPr lang="en-US" dirty="0"/>
          </a:p>
          <a:p>
            <a:r>
              <a:rPr lang="en-US" dirty="0"/>
              <a:t>Option 2: Use HE Control </a:t>
            </a:r>
          </a:p>
          <a:p>
            <a:pPr lvl="1"/>
            <a:r>
              <a:rPr lang="en-US" dirty="0"/>
              <a:t>Define new A-Control to carry link ID</a:t>
            </a:r>
          </a:p>
          <a:p>
            <a:pPr lvl="2"/>
            <a:r>
              <a:rPr lang="en-US" dirty="0"/>
              <a:t>Pros: Link ID carried at fixed location</a:t>
            </a:r>
          </a:p>
          <a:p>
            <a:pPr lvl="2"/>
            <a:r>
              <a:rPr lang="en-US" dirty="0"/>
              <a:t>Cons: HE Control field is not protected</a:t>
            </a:r>
          </a:p>
          <a:p>
            <a:endParaRPr lang="en-US" dirty="0"/>
          </a:p>
          <a:p>
            <a:r>
              <a:rPr lang="en-US" dirty="0"/>
              <a:t>Option 3: Link ID carried as a new element within the frame</a:t>
            </a:r>
          </a:p>
          <a:p>
            <a:pPr lvl="2"/>
            <a:r>
              <a:rPr lang="en-US" dirty="0"/>
              <a:t>Element carried as the last element in the frame structure</a:t>
            </a:r>
          </a:p>
          <a:p>
            <a:pPr lvl="2"/>
            <a:r>
              <a:rPr lang="en-US" dirty="0"/>
              <a:t>Pros: Frame content protected</a:t>
            </a:r>
          </a:p>
          <a:p>
            <a:pPr lvl="2"/>
            <a:r>
              <a:rPr lang="en-US" dirty="0"/>
              <a:t>Cons: Doesn’t provide a fixed location for link info.</a:t>
            </a:r>
          </a:p>
          <a:p>
            <a:pPr lvl="3"/>
            <a:r>
              <a:rPr lang="en-US" dirty="0"/>
              <a:t>the receiving STA needs to parse the entire frame before it can determine the link for which the contents apply to</a:t>
            </a:r>
          </a:p>
          <a:p>
            <a:endParaRPr lang="en-US" dirty="0"/>
          </a:p>
          <a:p>
            <a:r>
              <a:rPr lang="en-US" dirty="0"/>
              <a:t>Address 3 field (option 1) meets all </a:t>
            </a:r>
            <a:r>
              <a:rPr lang="en-US"/>
              <a:t>the requirements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9A2ED94-02DF-44EE-96E7-895950179D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712951-2CDC-4641-83AF-27191CA00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DDB67AF-D7FE-4597-B723-F7F73DA38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carrying Link ID</a:t>
            </a:r>
          </a:p>
        </p:txBody>
      </p:sp>
    </p:spTree>
    <p:extLst>
      <p:ext uri="{BB962C8B-B14F-4D97-AF65-F5344CB8AC3E}">
        <p14:creationId xmlns:p14="http://schemas.microsoft.com/office/powerpoint/2010/main" val="87783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E97B43-C7BA-4A3F-B2FC-F11AD9B9C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83" y="1981200"/>
            <a:ext cx="8246377" cy="4386044"/>
          </a:xfrm>
        </p:spPr>
        <p:txBody>
          <a:bodyPr/>
          <a:lstStyle/>
          <a:p>
            <a:r>
              <a:rPr lang="en-US" dirty="0"/>
              <a:t>Currently, the A3 field identifies the intended BSSID</a:t>
            </a:r>
          </a:p>
          <a:p>
            <a:endParaRPr lang="en-US" dirty="0"/>
          </a:p>
          <a:p>
            <a:r>
              <a:rPr lang="en-US" dirty="0"/>
              <a:t>11be MLO will repurpose the field to carry the MAC </a:t>
            </a:r>
            <a:r>
              <a:rPr lang="en-US" dirty="0" err="1"/>
              <a:t>addr</a:t>
            </a:r>
            <a:r>
              <a:rPr lang="en-US" dirty="0"/>
              <a:t> of the recipient STA or MLD for which the information is applicable</a:t>
            </a:r>
          </a:p>
          <a:p>
            <a:endParaRPr lang="en-US" dirty="0"/>
          </a:p>
          <a:p>
            <a:r>
              <a:rPr lang="en-US" dirty="0"/>
              <a:t>When MLD </a:t>
            </a:r>
            <a:r>
              <a:rPr lang="en-US" dirty="0" err="1"/>
              <a:t>addr</a:t>
            </a:r>
            <a:r>
              <a:rPr lang="en-US" dirty="0"/>
              <a:t> is same as one of the STA </a:t>
            </a:r>
            <a:r>
              <a:rPr lang="en-US" dirty="0" err="1"/>
              <a:t>addr</a:t>
            </a:r>
            <a:r>
              <a:rPr lang="en-US" dirty="0"/>
              <a:t>, there will be an ambiguity </a:t>
            </a:r>
          </a:p>
          <a:p>
            <a:pPr lvl="2"/>
            <a:r>
              <a:rPr lang="en-US" dirty="0"/>
              <a:t>Some thoughts on next slide on how to differentiate MLD vs STA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C70289-80C4-4241-9226-0E6B62ADF1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8EC9D3-9DCE-4421-BCCD-39400BFD2A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0970476-4754-4483-BB2B-2940F2D12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3 field indicates desired recipient</a:t>
            </a:r>
          </a:p>
        </p:txBody>
      </p:sp>
    </p:spTree>
    <p:extLst>
      <p:ext uri="{BB962C8B-B14F-4D97-AF65-F5344CB8AC3E}">
        <p14:creationId xmlns:p14="http://schemas.microsoft.com/office/powerpoint/2010/main" val="2816770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E97B43-C7BA-4A3F-B2FC-F11AD9B9C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35248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Option A: Based on the frame</a:t>
            </a:r>
          </a:p>
          <a:p>
            <a:pPr lvl="1"/>
            <a:r>
              <a:rPr lang="en-US" dirty="0"/>
              <a:t>Standard clearly calls out the frames which are intended to the MLD</a:t>
            </a:r>
          </a:p>
          <a:p>
            <a:pPr lvl="1"/>
            <a:r>
              <a:rPr lang="en-US" dirty="0"/>
              <a:t>For example: </a:t>
            </a:r>
          </a:p>
          <a:p>
            <a:pPr lvl="2"/>
            <a:r>
              <a:rPr lang="en-US" dirty="0"/>
              <a:t>(Re)Association Request/Response or Authentication frames are always directed to the MLD</a:t>
            </a:r>
          </a:p>
          <a:p>
            <a:endParaRPr lang="en-US" dirty="0"/>
          </a:p>
          <a:p>
            <a:r>
              <a:rPr lang="en-US" dirty="0"/>
              <a:t>Option B: Use a reserved field in the MAC header to signal</a:t>
            </a:r>
          </a:p>
          <a:p>
            <a:pPr lvl="1"/>
            <a:r>
              <a:rPr lang="en-US" dirty="0"/>
              <a:t>For example, the following combination is reserved for mgmt. frames:</a:t>
            </a:r>
          </a:p>
          <a:p>
            <a:pPr lvl="2"/>
            <a:r>
              <a:rPr lang="en-US" dirty="0"/>
              <a:t>To DS set to 0 and From DS set to 1 or To DS set to 1 and From DS set to 1</a:t>
            </a:r>
          </a:p>
          <a:p>
            <a:endParaRPr lang="en-US" dirty="0"/>
          </a:p>
          <a:p>
            <a:r>
              <a:rPr lang="en-US" dirty="0"/>
              <a:t>Option C: Spec requires that MLD address is unique</a:t>
            </a:r>
          </a:p>
          <a:p>
            <a:endParaRPr lang="en-US" dirty="0"/>
          </a:p>
          <a:p>
            <a:r>
              <a:rPr lang="en-US" dirty="0"/>
              <a:t>Option A or option A+B should be sufficient to resolve ambiguity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C70289-80C4-4241-9226-0E6B62ADF1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8EC9D3-9DCE-4421-BCCD-39400BFD2A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0970476-4754-4483-BB2B-2940F2D12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Differentiating MLD vs STA</a:t>
            </a:r>
          </a:p>
        </p:txBody>
      </p:sp>
    </p:spTree>
    <p:extLst>
      <p:ext uri="{BB962C8B-B14F-4D97-AF65-F5344CB8AC3E}">
        <p14:creationId xmlns:p14="http://schemas.microsoft.com/office/powerpoint/2010/main" val="892652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8078F09-8D90-468C-935E-B84CA2362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919623"/>
            <a:ext cx="7914094" cy="14660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TWT Information frame transmitted on one link includes a link identifier to update the schedule or parameter(s) for another link when the non-AP STA on the affected link is assumed to be in doze state (e.g., outside TWT SP)</a:t>
            </a:r>
          </a:p>
          <a:p>
            <a:pPr lvl="1"/>
            <a:r>
              <a:rPr lang="en-US" dirty="0"/>
              <a:t>Similarly a non-AP STA can indicate an update to the operating BW of another STA of its non-AP MLD while the other STA is in doze state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DF4E18-45D5-4C96-951F-A983A492B7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BA0B96-CC1D-4733-9E73-9C1C33F874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025A04-4DF9-45F1-AE69-0E22D34C7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link signaling in mgmt. frames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51EFB6B-DB63-4219-98D4-FC5D56EFB0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8730" y="1752600"/>
          <a:ext cx="8486539" cy="2950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Visio" r:id="rId3" imgW="9635231" imgH="3306620" progId="Visio.Drawing.11">
                  <p:embed/>
                </p:oleObj>
              </mc:Choice>
              <mc:Fallback>
                <p:oleObj name="Visio" r:id="rId3" imgW="9635231" imgH="3306620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A51EFB6B-DB63-4219-98D4-FC5D56EFB0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8730" y="1752600"/>
                        <a:ext cx="8486539" cy="2950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9295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D26801-DA89-4D65-8567-9D23AAFD3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9600"/>
          </a:xfrm>
        </p:spPr>
        <p:txBody>
          <a:bodyPr>
            <a:normAutofit/>
          </a:bodyPr>
          <a:lstStyle/>
          <a:p>
            <a:r>
              <a:rPr lang="en-US" dirty="0"/>
              <a:t>This contribution motivates the need to include link identifier in mgmt. frames directed to an MLO receiver</a:t>
            </a:r>
          </a:p>
          <a:p>
            <a:pPr lvl="1"/>
            <a:r>
              <a:rPr lang="en-US" dirty="0"/>
              <a:t>Proposes to use Address 3 field to identify the STA or MLD for which the contents of the frame are directed to</a:t>
            </a:r>
          </a:p>
          <a:p>
            <a:pPr lvl="2"/>
            <a:r>
              <a:rPr lang="en-US" dirty="0"/>
              <a:t>No change to Mgmt. frame format</a:t>
            </a:r>
          </a:p>
          <a:p>
            <a:pPr lvl="1"/>
            <a:r>
              <a:rPr lang="en-US" dirty="0"/>
              <a:t>The scheme is useful when providing time critical updates such </a:t>
            </a:r>
            <a:r>
              <a:rPr lang="en-US"/>
              <a:t>as  schedule change, </a:t>
            </a:r>
            <a:r>
              <a:rPr lang="en-US" dirty="0"/>
              <a:t>resetting timers or changing basic operational parameters for a STA that is in doze state or unreachable due to channel or range conditions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C4A139-D167-4327-A3A5-89BBED1601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96EE98-7A69-46F7-ADCE-699140348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EE5CAC-97B2-412D-816A-99BF1A27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95740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support that an individually addressed Mgmt. frame intended for an MLO receiver shall identify the intended recipient of  the frame’s contents via the Address 3 field of the frame?</a:t>
            </a:r>
          </a:p>
          <a:p>
            <a:pPr lvl="1"/>
            <a:r>
              <a:rPr lang="en-US" dirty="0"/>
              <a:t>Note: intended recipient refers to the peer MLD or STA of the peer MLD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2596563441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278407</TotalTime>
  <Words>1075</Words>
  <Application>Microsoft Office PowerPoint</Application>
  <PresentationFormat>On-screen Show (4:3)</PresentationFormat>
  <Paragraphs>130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Times New Roman</vt:lpstr>
      <vt:lpstr>ACcord Submission Template</vt:lpstr>
      <vt:lpstr>Visio</vt:lpstr>
      <vt:lpstr>MLO: Link Info in Mgmt. Frames</vt:lpstr>
      <vt:lpstr>Problem statement</vt:lpstr>
      <vt:lpstr>Solution: Link Info in Mgmt. frames</vt:lpstr>
      <vt:lpstr>Thoughts on carrying Link ID</vt:lpstr>
      <vt:lpstr>Address 3 field indicates desired recipient</vt:lpstr>
      <vt:lpstr>Differentiating MLD vs STA</vt:lpstr>
      <vt:lpstr>Example of link signaling in mgmt. frames</vt:lpstr>
      <vt:lpstr>Summary</vt:lpstr>
      <vt:lpstr>SP #1</vt:lpstr>
      <vt:lpstr>SP #2</vt:lpstr>
      <vt:lpstr>References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5957</cp:revision>
  <dcterms:created xsi:type="dcterms:W3CDTF">2012-05-29T15:24:34Z</dcterms:created>
  <dcterms:modified xsi:type="dcterms:W3CDTF">2020-08-16T18:16:17Z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