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5" r:id="rId5"/>
    <p:sldId id="266" r:id="rId6"/>
    <p:sldId id="296" r:id="rId7"/>
    <p:sldId id="295" r:id="rId8"/>
    <p:sldId id="297" r:id="rId9"/>
    <p:sldId id="298" r:id="rId10"/>
    <p:sldId id="276" r:id="rId11"/>
    <p:sldId id="277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2" autoAdjust="0"/>
    <p:restoredTop sz="94694"/>
  </p:normalViewPr>
  <p:slideViewPr>
    <p:cSldViewPr>
      <p:cViewPr varScale="1">
        <p:scale>
          <a:sx n="49" d="100"/>
          <a:sy n="49" d="100"/>
        </p:scale>
        <p:origin x="418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Ardimas Purwita (University of Edinburgh)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802.11-20/0815r0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572-02-00bb-proposed-center-frequency-mandatory-phy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Proposed </a:t>
            </a:r>
            <a:r>
              <a:rPr lang="en-GB" dirty="0" err="1"/>
              <a:t>Center</a:t>
            </a:r>
            <a:r>
              <a:rPr lang="en-GB" dirty="0"/>
              <a:t> Frequency for the Common Mode Mandatory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80062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2020-05-23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13719"/>
              </p:ext>
            </p:extLst>
          </p:nvPr>
        </p:nvGraphicFramePr>
        <p:xfrm>
          <a:off x="993775" y="3175000"/>
          <a:ext cx="10271125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Document" r:id="rId4" imgW="10439400" imgH="3213100" progId="Word.Document.8">
                  <p:embed/>
                </p:oleObj>
              </mc:Choice>
              <mc:Fallback>
                <p:oleObj name="Document" r:id="rId4" imgW="10439400" imgH="32131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75000"/>
                        <a:ext cx="10271125" cy="314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7517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43CC8DA-F41D-3449-AC6E-F7B582ABB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836019"/>
              </p:ext>
            </p:extLst>
          </p:nvPr>
        </p:nvGraphicFramePr>
        <p:xfrm>
          <a:off x="3440813" y="1934840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1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Straw Poll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28800"/>
            <a:ext cx="10361084" cy="4113213"/>
          </a:xfrm>
          <a:ln/>
        </p:spPr>
        <p:txBody>
          <a:bodyPr/>
          <a:lstStyle/>
          <a:p>
            <a:r>
              <a:rPr lang="en-GB" dirty="0"/>
              <a:t>Should </a:t>
            </a:r>
            <a:r>
              <a:rPr lang="en-GB" dirty="0" err="1"/>
              <a:t>TGbb</a:t>
            </a:r>
            <a:r>
              <a:rPr lang="en-GB" dirty="0"/>
              <a:t> adopt the </a:t>
            </a:r>
            <a:r>
              <a:rPr lang="en-GB" dirty="0" err="1"/>
              <a:t>center</a:t>
            </a:r>
            <a:r>
              <a:rPr lang="en-GB" dirty="0"/>
              <a:t> frequencies as shown in the table below for the mandatory, common mode of </a:t>
            </a:r>
            <a:r>
              <a:rPr lang="en-GB" dirty="0" err="1"/>
              <a:t>TGbb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Result (Y / N / A):	 /  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80FB71E-2E24-4540-89BE-20D7768B7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477532"/>
              </p:ext>
            </p:extLst>
          </p:nvPr>
        </p:nvGraphicFramePr>
        <p:xfrm>
          <a:off x="3481446" y="2823531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059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aims to propose the optimal </a:t>
            </a:r>
            <a:r>
              <a:rPr lang="en-GB" dirty="0" err="1"/>
              <a:t>center</a:t>
            </a:r>
            <a:r>
              <a:rPr lang="en-GB" dirty="0"/>
              <a:t> frequency for the common mode mandatory PHY of </a:t>
            </a:r>
            <a:r>
              <a:rPr lang="en-GB" dirty="0" err="1"/>
              <a:t>TGbb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880E4-5C1F-1546-8D43-DC5840137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40" y="721069"/>
            <a:ext cx="9523004" cy="56602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The next question is:</a:t>
            </a:r>
          </a:p>
          <a:p>
            <a:pPr marL="0" indent="0" algn="ctr"/>
            <a:r>
              <a:rPr lang="en-GB" b="0" i="1" dirty="0"/>
              <a:t>“What is the optimal </a:t>
            </a:r>
            <a:r>
              <a:rPr lang="en-GB" b="0" i="1" dirty="0" err="1"/>
              <a:t>center</a:t>
            </a:r>
            <a:r>
              <a:rPr lang="en-GB" b="0" i="1" dirty="0"/>
              <a:t> frequency for the common mode mandatory PHY of </a:t>
            </a:r>
            <a:r>
              <a:rPr lang="en-GB" b="0" i="1" dirty="0" err="1"/>
              <a:t>TGbb</a:t>
            </a:r>
            <a:r>
              <a:rPr lang="en-GB" b="0" i="1" dirty="0"/>
              <a:t>?”</a:t>
            </a:r>
          </a:p>
          <a:p>
            <a:pPr marL="0" indent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58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5328591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300" dirty="0"/>
              <a:t>In </a:t>
            </a:r>
            <a:r>
              <a:rPr lang="en-GB" sz="2300" dirty="0">
                <a:hlinkClick r:id="rId3"/>
              </a:rPr>
              <a:t>https://mentor.ieee.org/802.11/dcn/20/11-20-0572-02-00bb-proposed-center-frequency-mandatory-phy.pptx</a:t>
            </a:r>
            <a:r>
              <a:rPr lang="en-GB" sz="2300" dirty="0"/>
              <a:t>, we proposed the following </a:t>
            </a:r>
            <a:r>
              <a:rPr lang="en-GB" sz="2300" dirty="0" err="1"/>
              <a:t>center</a:t>
            </a:r>
            <a:r>
              <a:rPr lang="en-GB" sz="2300" dirty="0"/>
              <a:t> frequency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23B0D202-6FFF-B046-A52C-E55A6C285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982596"/>
              </p:ext>
            </p:extLst>
          </p:nvPr>
        </p:nvGraphicFramePr>
        <p:xfrm>
          <a:off x="6498167" y="2276819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27592ED-8EFD-044C-B311-FABEFD85D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71" y="4398810"/>
            <a:ext cx="11468942" cy="2054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B52144-CAEB-2946-84E4-CCCD25CE6F26}"/>
              </a:ext>
            </a:extLst>
          </p:cNvPr>
          <p:cNvSpPr txBox="1"/>
          <p:nvPr/>
        </p:nvSpPr>
        <p:spPr>
          <a:xfrm>
            <a:off x="623392" y="5976286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20 MHz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13E04-BB3B-1E4A-9603-B62866C20EF6}"/>
              </a:ext>
            </a:extLst>
          </p:cNvPr>
          <p:cNvSpPr txBox="1"/>
          <p:nvPr/>
        </p:nvSpPr>
        <p:spPr>
          <a:xfrm>
            <a:off x="623392" y="5416260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40 MHz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970E2-F90E-F649-964A-86036355893A}"/>
              </a:ext>
            </a:extLst>
          </p:cNvPr>
          <p:cNvSpPr txBox="1"/>
          <p:nvPr/>
        </p:nvSpPr>
        <p:spPr>
          <a:xfrm>
            <a:off x="623392" y="4911486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80 MHz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12B504-577D-CC49-AAAF-07E75FF5E828}"/>
              </a:ext>
            </a:extLst>
          </p:cNvPr>
          <p:cNvSpPr txBox="1"/>
          <p:nvPr/>
        </p:nvSpPr>
        <p:spPr>
          <a:xfrm>
            <a:off x="623392" y="4296793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160 MHz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245C60-ADAE-E84E-BED8-44C46C8D9AC6}"/>
              </a:ext>
            </a:extLst>
          </p:cNvPr>
          <p:cNvSpPr txBox="1"/>
          <p:nvPr/>
        </p:nvSpPr>
        <p:spPr>
          <a:xfrm>
            <a:off x="3575720" y="6060531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fc=26 MHz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719F0D-E6DE-0A48-8DEF-D03437E54443}"/>
              </a:ext>
            </a:extLst>
          </p:cNvPr>
          <p:cNvSpPr txBox="1"/>
          <p:nvPr/>
        </p:nvSpPr>
        <p:spPr>
          <a:xfrm>
            <a:off x="3830813" y="555647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fc=36 MHz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C7E71D-563C-4A4D-B38A-CC0EF77E899C}"/>
              </a:ext>
            </a:extLst>
          </p:cNvPr>
          <p:cNvSpPr txBox="1"/>
          <p:nvPr/>
        </p:nvSpPr>
        <p:spPr>
          <a:xfrm>
            <a:off x="4190853" y="4980411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fc=56 MHz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B58022-304A-1546-8D33-63130BA5551C}"/>
              </a:ext>
            </a:extLst>
          </p:cNvPr>
          <p:cNvSpPr txBox="1"/>
          <p:nvPr/>
        </p:nvSpPr>
        <p:spPr>
          <a:xfrm>
            <a:off x="4943872" y="439505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fc=96 MHz</a:t>
            </a:r>
          </a:p>
        </p:txBody>
      </p:sp>
    </p:spTree>
    <p:extLst>
      <p:ext uri="{BB962C8B-B14F-4D97-AF65-F5344CB8AC3E}">
        <p14:creationId xmlns:p14="http://schemas.microsoft.com/office/powerpoint/2010/main" val="748163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However, the huge frequency loss near DC is due to the spectrum mask with BW=160 MHz is wide.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27F036-779B-784B-81BB-864D99018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00" y="3973932"/>
            <a:ext cx="11208762" cy="2011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4F0FAE-761D-8543-9E55-99505E85827F}"/>
              </a:ext>
            </a:extLst>
          </p:cNvPr>
          <p:cNvSpPr txBox="1"/>
          <p:nvPr/>
        </p:nvSpPr>
        <p:spPr>
          <a:xfrm>
            <a:off x="795014" y="5616428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20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19B750-7CFA-9B40-A7A6-4427D5A488DE}"/>
              </a:ext>
            </a:extLst>
          </p:cNvPr>
          <p:cNvSpPr txBox="1"/>
          <p:nvPr/>
        </p:nvSpPr>
        <p:spPr>
          <a:xfrm>
            <a:off x="795014" y="5056402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40 MHz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294F91-3C5C-614B-9C54-9F4B62186C54}"/>
              </a:ext>
            </a:extLst>
          </p:cNvPr>
          <p:cNvSpPr txBox="1"/>
          <p:nvPr/>
        </p:nvSpPr>
        <p:spPr>
          <a:xfrm>
            <a:off x="795014" y="4551628"/>
            <a:ext cx="156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80 MHz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B6599-8962-F049-BDBD-AA43E25C0752}"/>
              </a:ext>
            </a:extLst>
          </p:cNvPr>
          <p:cNvSpPr txBox="1"/>
          <p:nvPr/>
        </p:nvSpPr>
        <p:spPr>
          <a:xfrm>
            <a:off x="795014" y="3936935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BW = 160 MHz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9392E6-7EBD-C74C-9A1F-401B1A44771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87338" y="3699109"/>
            <a:ext cx="9057" cy="257213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dash"/>
            <a:round/>
            <a:headEnd type="arrow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E8C4DA-2784-7A42-AC7A-72811D281A8A}"/>
              </a:ext>
            </a:extLst>
          </p:cNvPr>
          <p:cNvSpPr txBox="1"/>
          <p:nvPr/>
        </p:nvSpPr>
        <p:spPr>
          <a:xfrm>
            <a:off x="3479226" y="3432080"/>
            <a:ext cx="20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Top-down approach</a:t>
            </a:r>
          </a:p>
        </p:txBody>
      </p:sp>
    </p:spTree>
    <p:extLst>
      <p:ext uri="{BB962C8B-B14F-4D97-AF65-F5344CB8AC3E}">
        <p14:creationId xmlns:p14="http://schemas.microsoft.com/office/powerpoint/2010/main" val="2783942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Improvement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Use the measured spectrum from datasheet instead of the worst case spectrum, for example, datasheets from Qualcomm (SAW Components B8857).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3D65F-EDF8-9048-B43A-C086A326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31" y="3015697"/>
            <a:ext cx="6567139" cy="34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F50FE45-2CA0-3C40-A0DE-706042C213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r="26966"/>
          <a:stretch/>
        </p:blipFill>
        <p:spPr>
          <a:xfrm>
            <a:off x="8869784" y="3739454"/>
            <a:ext cx="2520000" cy="2562540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2675B5F-5E34-0F42-8A9E-A0FC15808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r="26966"/>
          <a:stretch/>
        </p:blipFill>
        <p:spPr>
          <a:xfrm>
            <a:off x="8869784" y="1142754"/>
            <a:ext cx="2520000" cy="25625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B00E49-B023-3647-808C-3AC9C5119374}"/>
              </a:ext>
            </a:extLst>
          </p:cNvPr>
          <p:cNvCxnSpPr>
            <a:cxnSpLocks/>
          </p:cNvCxnSpPr>
          <p:nvPr/>
        </p:nvCxnSpPr>
        <p:spPr bwMode="auto">
          <a:xfrm>
            <a:off x="9696400" y="1412776"/>
            <a:ext cx="0" cy="446449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CBF50B-37A5-A642-BE7A-77CA93F095D8}"/>
              </a:ext>
            </a:extLst>
          </p:cNvPr>
          <p:cNvCxnSpPr/>
          <p:nvPr/>
        </p:nvCxnSpPr>
        <p:spPr bwMode="auto">
          <a:xfrm>
            <a:off x="9552384" y="4005064"/>
            <a:ext cx="0" cy="187220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EA1A44-16EB-2742-A127-C784E7887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81" y="1463220"/>
            <a:ext cx="4621971" cy="2276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7384F4-A4F0-EC42-A915-9FE758835A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813" y="4056345"/>
            <a:ext cx="4621971" cy="22762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038E77-809C-9D4E-84F6-7DC87592F0BF}"/>
              </a:ext>
            </a:extLst>
          </p:cNvPr>
          <p:cNvSpPr txBox="1"/>
          <p:nvPr/>
        </p:nvSpPr>
        <p:spPr>
          <a:xfrm>
            <a:off x="6300433" y="163776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97 MHz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FF97A7-B7C9-3C43-9E15-7C6B97F86E83}"/>
              </a:ext>
            </a:extLst>
          </p:cNvPr>
          <p:cNvSpPr txBox="1"/>
          <p:nvPr/>
        </p:nvSpPr>
        <p:spPr>
          <a:xfrm>
            <a:off x="6372441" y="428380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89 MHz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422F63-AD2D-5D42-BFDF-725B83089907}"/>
              </a:ext>
            </a:extLst>
          </p:cNvPr>
          <p:cNvSpPr txBox="1"/>
          <p:nvPr/>
        </p:nvSpPr>
        <p:spPr>
          <a:xfrm>
            <a:off x="792750" y="225734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</a:rPr>
              <a:t>Old mask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4E94AF-6D75-A943-A28D-D9E4DF01EB6A}"/>
              </a:ext>
            </a:extLst>
          </p:cNvPr>
          <p:cNvSpPr txBox="1"/>
          <p:nvPr/>
        </p:nvSpPr>
        <p:spPr>
          <a:xfrm>
            <a:off x="792750" y="4871295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</a:rPr>
              <a:t>New mask</a:t>
            </a:r>
          </a:p>
        </p:txBody>
      </p:sp>
    </p:spTree>
    <p:extLst>
      <p:ext uri="{BB962C8B-B14F-4D97-AF65-F5344CB8AC3E}">
        <p14:creationId xmlns:p14="http://schemas.microsoft.com/office/powerpoint/2010/main" val="110153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5A58-0F89-0546-AE5B-B68783D7E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D3D6-6844-C744-8143-02F353DB1D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Ardimas Purwita (University of Edinburgh)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A8B987-C3F7-2348-88D9-1CDE51993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FA8528-9802-B040-A0F6-2A9DB3BD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E88870-1C35-4C49-A267-D51FEB4B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that we are confident with the EVM values, then we can find the optimal frequency as follows: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r>
              <a:rPr lang="en-US" dirty="0"/>
              <a:t>i.e., it is an exhaustive search over CIRs and MCS index values, but the EVM value must be lower than the allowed EVM values that are defined in the 802.11ax document and BW = 160 </a:t>
            </a:r>
            <a:r>
              <a:rPr lang="en-US" dirty="0" err="1"/>
              <a:t>MHz.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C211B-9DC1-0F40-B842-F15025818BFB}"/>
              </a:ext>
            </a:extLst>
          </p:cNvPr>
          <p:cNvSpPr/>
          <p:nvPr/>
        </p:nvSpPr>
        <p:spPr>
          <a:xfrm>
            <a:off x="1919536" y="301350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fc* = </a:t>
            </a:r>
            <a:r>
              <a:rPr lang="en-GB" i="1" dirty="0" err="1">
                <a:solidFill>
                  <a:schemeClr val="tx1"/>
                </a:solidFill>
              </a:rPr>
              <a:t>arg</a:t>
            </a:r>
            <a:r>
              <a:rPr lang="en-GB" i="1" dirty="0">
                <a:solidFill>
                  <a:schemeClr val="tx1"/>
                </a:solidFill>
              </a:rPr>
              <a:t> min (EVM) for each CIR and MCS index values </a:t>
            </a:r>
            <a:r>
              <a:rPr lang="en-GB" i="1" dirty="0" err="1">
                <a:solidFill>
                  <a:schemeClr val="tx1"/>
                </a:solidFill>
              </a:rPr>
              <a:t>s.t.</a:t>
            </a:r>
            <a:r>
              <a:rPr lang="en-GB" i="1" dirty="0">
                <a:solidFill>
                  <a:schemeClr val="tx1"/>
                </a:solidFill>
              </a:rPr>
              <a:t> the EVM does not exceed the allowed EVM values and BW=160 MHz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7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664</Words>
  <Application>Microsoft Office PowerPoint</Application>
  <PresentationFormat>Widescreen</PresentationFormat>
  <Paragraphs>168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Proposed Center Frequency for the Common Mode Mandatory PHY</vt:lpstr>
      <vt:lpstr>Abstract</vt:lpstr>
      <vt:lpstr>PowerPoint Presentation</vt:lpstr>
      <vt:lpstr>Background</vt:lpstr>
      <vt:lpstr>Review</vt:lpstr>
      <vt:lpstr>Review</vt:lpstr>
      <vt:lpstr>Improvement</vt:lpstr>
      <vt:lpstr>Snapshot</vt:lpstr>
      <vt:lpstr>Problem Formulation</vt:lpstr>
      <vt:lpstr>Final Results</vt:lpstr>
      <vt:lpstr>Straw Poll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PURWITA Ardimas</dc:creator>
  <cp:lastModifiedBy>Nikola Serafimovski</cp:lastModifiedBy>
  <cp:revision>212</cp:revision>
  <cp:lastPrinted>1601-01-01T00:00:00Z</cp:lastPrinted>
  <dcterms:created xsi:type="dcterms:W3CDTF">2019-09-25T08:19:44Z</dcterms:created>
  <dcterms:modified xsi:type="dcterms:W3CDTF">2020-05-25T12:26:39Z</dcterms:modified>
</cp:coreProperties>
</file>