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693" r:id="rId11"/>
    <p:sldId id="692" r:id="rId12"/>
    <p:sldId id="699" r:id="rId13"/>
    <p:sldId id="363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113" d="100"/>
          <a:sy n="113" d="100"/>
        </p:scale>
        <p:origin x="221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May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6/23/2020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802.11-20/0807r3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WLAN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2020-05-26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Sensing initiator and sensing responder(s)</a:t>
            </a:r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transmitter(s) and sensing receiver(s)</a:t>
            </a:r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</a:t>
            </a:r>
          </a:p>
          <a:p>
            <a:pPr lvl="1"/>
            <a:r>
              <a:rPr lang="en-US" sz="1600" dirty="0"/>
              <a:t>Note: In a sensing session, there is one sensing initiator, one or more sensing responders, one or more sensing transmitters, and one or more sensing receivers.</a:t>
            </a:r>
          </a:p>
          <a:p>
            <a:pPr lvl="1"/>
            <a:r>
              <a:rPr lang="en-US" sz="1600" dirty="0"/>
              <a:t>Note: A STA can assume multiple roles in one sensing session.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901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19/1769r1, "CSI-based Wi-Fi Sensing: Results and Standardization Challenges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SENS SG/TG”).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supports WLAN sensing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referred to as opportunistic or “implicit” [1]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Referred to as “explicit” in [1].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Each of the two approaches defined above have advantages/disadvantages, and may be required for specific use cases.  This analysis is beyond the scope of this presentation, and will be considered in future contributions.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WLAN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9" y="4749951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r>
              <a:rPr lang="en-US" sz="1600" dirty="0"/>
              <a:t>Sensing initiator and sensing responder(s)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transmitter(s) and sensing receiver(s)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STA requests WLAN sensing measurements?</a:t>
            </a:r>
          </a:p>
          <a:p>
            <a:pPr lvl="1"/>
            <a:r>
              <a:rPr lang="en-US" sz="1800" dirty="0"/>
              <a:t>The sensing initiator.</a:t>
            </a:r>
          </a:p>
          <a:p>
            <a:pPr lvl="1"/>
            <a:endParaRPr lang="en-US" sz="18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responder(s) transmits PPDUs used to obtain WLAN sensing measurements.</a:t>
            </a:r>
          </a:p>
          <a:p>
            <a:pPr lvl="1"/>
            <a:r>
              <a:rPr lang="en-US" sz="18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800" dirty="0"/>
              <a:t>Otherwise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in one sensing session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should be separated into different sensing sessions, instead of combined into one session.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responder(s): Can be multiple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transmitter(s):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receiver(s):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5601</TotalTime>
  <Words>1392</Words>
  <Application>Microsoft Office PowerPoint</Application>
  <PresentationFormat>On-screen Show (4:3)</PresentationFormat>
  <Paragraphs>209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Qualcomm Office Regular</vt:lpstr>
      <vt:lpstr>Qualcomm Regular</vt:lpstr>
      <vt:lpstr>Arial</vt:lpstr>
      <vt:lpstr>Times New Roman</vt:lpstr>
      <vt:lpstr>802-11-Submission</vt:lpstr>
      <vt:lpstr>WLAN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Conclusions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20</cp:revision>
  <dcterms:created xsi:type="dcterms:W3CDTF">2020-05-25T03:58:48Z</dcterms:created>
  <dcterms:modified xsi:type="dcterms:W3CDTF">2020-06-23T14:56:49Z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158c6de5-7c53-4824-9653-b72ad0b4c88c</vt:lpwstr>
  </property>
  <property fmtid="{D5CDD505-2E9C-101B-9397-08002B2CF9AE}" pid="3" name="CTP_TimeStamp">
    <vt:lpwstr>2020-06-23 14:56:49Z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